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3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/>
        </p:txBody>
      </p:sp>
      <p:cxnSp>
        <p:nvCxnSpPr>
          <p:cNvPr id="12" name="Shape 12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cap="flat" w="571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" name="Shape 13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cap="flat" w="571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" name="Shape 1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18" name="Shape 1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w="50800">
            <a:solidFill>
              <a:srgbClr val="DA000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w="50800">
            <a:solidFill>
              <a:srgbClr val="DA000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" name="Shape 2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28" name="Shape 2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w="508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cxnSp>
        <p:nvCxnSpPr>
          <p:cNvPr id="32" name="Shape 32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cap="flat" w="508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3" name="Shape 3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57200" y="113139"/>
            <a:ext cx="8229600" cy="0"/>
          </a:xfrm>
          <a:prstGeom prst="straightConnector1">
            <a:avLst/>
          </a:prstGeom>
          <a:noFill/>
          <a:ln cap="flat" w="508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cap="flat" w="508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3.pn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2.png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pn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Cold War</a:t>
            </a:r>
          </a:p>
        </p:txBody>
      </p:sp>
      <p:sp>
        <p:nvSpPr>
          <p:cNvPr id="39" name="Shape 39"/>
          <p:cNvSpPr txBox="1"/>
          <p:nvPr>
            <p:ph idx="1" type="subTitle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 vs USSR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Why are we fighting the USSR?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Containment- strategy to contain, or stop the spread of communism around the world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We would send military support to any nation facing a communist threat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Communist threat in China and Vietnam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a Cold War?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 Cold War is a state of tension and hostility between nations without armed conflict.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Instead nations use propaganda, threats, and competition to “win” the war.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Shape 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900" y="148912"/>
            <a:ext cx="7620949" cy="484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2 Super Powers Clash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457200" y="1174375"/>
            <a:ext cx="3964499" cy="358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US vs USSR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Emerged as superpowers after WWII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Superpower= an extremely powerful nation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49600" y="1174375"/>
            <a:ext cx="3537199" cy="1768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49600" y="2942975"/>
            <a:ext cx="3537200" cy="17966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Bipolar vs Multipolar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064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/>
              <a:t>International relations based on “polarity” or the world, or how many countries hold influence in world politics</a:t>
            </a:r>
          </a:p>
          <a:p>
            <a:pPr indent="-4064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/>
              <a:t>bipolar= 2 major world powers have a majority of power economically, militarily, politically,</a:t>
            </a:r>
          </a:p>
          <a:p>
            <a:pPr indent="-4064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/>
              <a:t>Multipolar- several countries have power economically, militarily, and politically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Differing Ideologies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Communism vs Capitalism/Democracy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Communism- government and economy controlled by single ruler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Democracy- representative government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Capitalism- economy controlled by privately owned businesses, supply/demand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Ways they Competed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Influence on Berlin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Influence on 3rd World countries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Arms Race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Space Race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Technology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War overseas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Alliances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Influence in Berlin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457200" y="1200150"/>
            <a:ext cx="4067700" cy="3621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Berlin is divided between the Allies after the war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USSR set up communist gov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Others democratic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86900" y="1200150"/>
            <a:ext cx="4557099" cy="384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Influence in Berlin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854475" y="1063375"/>
            <a:ext cx="4832400" cy="3862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064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/>
              <a:t>Several East (commi) Berliners fleeing to West Berlin</a:t>
            </a:r>
          </a:p>
          <a:p>
            <a:pPr indent="-4064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/>
              <a:t>Stalin puts up the Berlin Wall to keep citizens from fleeing to West (democratic) Berlin</a:t>
            </a:r>
          </a:p>
          <a:p>
            <a:pPr indent="-4064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/>
              <a:t>East revolts against Stalin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950" y="1425350"/>
            <a:ext cx="3766525" cy="3035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