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Decolonization and the Break up of the Middle East</a:t>
            </a:r>
          </a:p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Competition between US and USSR Cont’d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Suez Crisis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Gamal Abdel Nasser overthrows leader in Egypt wanting to modernize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Nasser forced the British and French out of the Suez Canal after having control for years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Egypt vs Israel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Israel modernizes very quickly and becomes a strong military force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Egypt did not like Israel and went to war twice and lost twice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 supports Israel, USSR supports Egypt- competition in the Cold War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 eventually gains Egypt as ally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Decolonization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Decolonization is when nations that were once colonies of another country declare/achieve their independence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/>
              <a:t>Why did they want to be independent?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Did not like foreign rule or influence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Nationalism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Self-determination: Countries defining their own statehood and forming governments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Sovereignty: the authority for a state to govern itself without outside influence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/>
              <a:t>How did they gain independence?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Rebellions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Revolts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Protest- peaceful and violent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/>
              <a:t>Middle East Gain Independence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5124599" cy="3569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Syria, Iraq, Lebanon, Jordan, Israel created in the 1940s after WWII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5450" y="1364150"/>
            <a:ext cx="3936678" cy="3569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Cultural Differences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Kurds: ethnic group from northern middle east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Have presence in Iraq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Different ethnic/ religious differences put in same country based on border lines Western nations chose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Why bad?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Israel Formed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Created a country for Jewish homeland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1947- split Palestine (Arab nation) into an Arab and Jewish country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Jews agreed, Arabs did not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Still a problem today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Oil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 and USSR competing to get new Middle Eastern Allies, especially after their ownership of oil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OPEC: Middle Eastern Countries claimed control of oil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Oil embargo 1973- protest against Israel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Islam and Politics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Middle East modernized to compete with Western Nations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1970s-today- several countries going back to Islamic law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Controversial-caused civil war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