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Causes/ Effects of the Economic Depression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1929-1939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Effects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Hurt global trade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Less developed countries suffer more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High Unemployment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Extremist parties take power;dictatorship (Fascism, Communism, Totalitarianism)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New build up of military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Increase in labor unions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Effects Cont’d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New Deal: government created jobs, regulated banking, helped ease effects of depression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Banking Act: insurance on deposits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Social Security Act: pension when you retire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an Economic Depression?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long term downturn in economic activity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 Reparations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Treaty of Versailles makes Germany pay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Germany didn’t have enough money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Dawes Plan: US loans Germany money to pay off war debts; Allies use this money to pay US for war debts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Leaves all countries economically vulnerable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7744" y="103125"/>
            <a:ext cx="567228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Overproduction of Agriculture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Exported crop values depreciated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Supply outweighed demand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Decrease in population, increase in farm machinery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High taxes on traded crops to protect local farmers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Stock Market Crash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Before the crash, stocks were booming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Several investing with borrowed money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Stocks fell, people who invested lots money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Banks tried to collect loans, some invested themselves using customers’ money and closed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 could not pay back loans to international countries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100" y="964550"/>
            <a:ext cx="3333750" cy="395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05650" y="1158225"/>
            <a:ext cx="4747400" cy="3633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Uneven Wages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Large gap between rich and poor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Large production, but wages too small for everyday people to buy new products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Overproduction of goods, even rich could not buy much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Leads to layoffs, high taxes on imports, spread of global depression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Protectionism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735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500"/>
              <a:t>Free Trade: international trade without tariffs (taxes) or restrictions</a:t>
            </a:r>
          </a:p>
          <a:p>
            <a:pPr indent="-38735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500"/>
              <a:t>F.T. is the only way to have a strong global economy (fair competition)</a:t>
            </a:r>
          </a:p>
          <a:p>
            <a:pPr indent="-38735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500"/>
              <a:t>Hawley-Smoot Tariff Act: High taxes on imports to US to protect US jobs/products from foreign competition</a:t>
            </a:r>
          </a:p>
          <a:p>
            <a:pPr indent="-38735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500"/>
              <a:t>Countries filed protests or followed suit-halted trade, fed global depression</a:t>
            </a:r>
          </a:p>
          <a:p>
            <a:pPr indent="-38735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500"/>
              <a:t>Hurt less developed countries that depended on imports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