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Causes of WWI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Militarism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Alliances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Nationalism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Imperialism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Assassination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Competition</a:t>
            </a:r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MANIAC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Militarism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Several European countries double armies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Race between countries to have the largest, strongest armies with best weapons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Increases competition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Alliances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union of countries;based on mutual benefit economically or militarily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Used for protection; thought it would bring peace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Triple Entente: Britain, France, Russia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Central Powers: Germany, Austria-Hungary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Nationalism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Belief in one’s nation;superior to others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Proud of nation’s new military power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Unified most; pointed out differences in others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Austria-Hungary worried nationalism would end empire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Imperialism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Competition for colonies, natural resources, and power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Ottoman Empire sought after by several countries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Assassination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Archduke of Austria-Hungary, Francis Ferdinand killed in Bosnia.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Bosnia controlled by A-H and Serbs not happy with rule or Ferdinand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Ultimatum denied; war declared July 1914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Symbolic start of WWI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Competition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Economic competition/tension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Industrialization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Jealousy/Race for power and money ruins relationships with other nations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After War is Declared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Several countries go to war due to alliances and need to support or protect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