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1" Type="http://schemas.openxmlformats.org/officeDocument/2006/relationships/slide" Target="slides/slide16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22" Type="http://schemas.openxmlformats.org/officeDocument/2006/relationships/slide" Target="slides/slide1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23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 rot="10800000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9.png"/><Relationship Id="rId3" Type="http://schemas.openxmlformats.org/officeDocument/2006/relationships/image" Target="../media/image08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6.png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Cold War in the 3rd World</a:t>
            </a:r>
          </a:p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Guatemala, Congo, Indonesia, Nicaragua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Congo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CIA convinced President Eisenhower that Lumumba was going to stage a communist revolution and needed to be taken out of power or assassinated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Colonel Joseph Mobutu- Army took over government- killed Lumumba-blamed him for Congo’s problems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Congo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Mobutu continued to rule and accept US aid if he let US have a say in who lead the country and had democratic ideals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Renamed Congo Zaire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Indonesia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875" y="1441500"/>
            <a:ext cx="6902749" cy="35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Indonesia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1460500"/>
            <a:ext cx="6065699" cy="345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Sukarno Indonesian president after WWII. Had a blend of nationalism, religion, and communism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Communist group PKI were supporters of Sukarno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475" y="2271700"/>
            <a:ext cx="2324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Indonesia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460500"/>
            <a:ext cx="6091499" cy="346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00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700"/>
              <a:t>PKI tries to overthrow Sukarno and rule as full communist government</a:t>
            </a:r>
          </a:p>
          <a:p>
            <a:pPr indent="-4000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700"/>
              <a:t>Failed</a:t>
            </a:r>
          </a:p>
          <a:p>
            <a:pPr indent="-4000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700"/>
              <a:t>US supported candidate, Suharto, wins presidency</a:t>
            </a:r>
          </a:p>
          <a:p>
            <a:pPr indent="-40005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700"/>
              <a:t>Starts communist purge that leaves 600,000 dead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0325" y="1590850"/>
            <a:ext cx="23812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Indonesia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Western democratic nations like the US did nothing about the violent massacre of communist and innocent civilians because it did not attack their democratic ideals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Nicaragua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975" y="1402825"/>
            <a:ext cx="5284445" cy="374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Nicaragua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460500"/>
            <a:ext cx="5472600" cy="345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FF8600"/>
                </a:solidFill>
              </a:rPr>
              <a:t>§</a:t>
            </a:r>
            <a:r>
              <a:rPr lang="en" sz="1800">
                <a:solidFill>
                  <a:schemeClr val="dk1"/>
                </a:solidFill>
              </a:rPr>
              <a:t>Important People: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8600"/>
                </a:solidFill>
              </a:rPr>
              <a:t>§</a:t>
            </a:r>
            <a:r>
              <a:rPr lang="en" sz="1800">
                <a:solidFill>
                  <a:schemeClr val="dk1"/>
                </a:solidFill>
              </a:rPr>
              <a:t>Somoza: U.S. supported Nicaraguan dictator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8600"/>
                </a:solidFill>
              </a:rPr>
              <a:t>§</a:t>
            </a:r>
            <a:r>
              <a:rPr lang="en" sz="1800">
                <a:solidFill>
                  <a:schemeClr val="dk1"/>
                </a:solidFill>
              </a:rPr>
              <a:t>Ortega: leader of communist Sandanistas in Nicaragua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8600"/>
                </a:solidFill>
              </a:rPr>
              <a:t>§</a:t>
            </a:r>
            <a:r>
              <a:rPr lang="en" sz="1800">
                <a:solidFill>
                  <a:schemeClr val="dk1"/>
                </a:solidFill>
              </a:rPr>
              <a:t>Events: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8600"/>
                </a:solidFill>
              </a:rPr>
              <a:t>§</a:t>
            </a:r>
            <a:r>
              <a:rPr lang="en" sz="1800">
                <a:solidFill>
                  <a:schemeClr val="dk1"/>
                </a:solidFill>
              </a:rPr>
              <a:t>Communists overthrow Somoza and are supported by the Soviets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8600"/>
                </a:solidFill>
              </a:rPr>
              <a:t>§</a:t>
            </a:r>
            <a:r>
              <a:rPr lang="en" sz="1800">
                <a:solidFill>
                  <a:schemeClr val="dk1"/>
                </a:solidFill>
              </a:rPr>
              <a:t>U.S. supports anti-communist rebels called the Contras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8600"/>
                </a:solidFill>
              </a:rPr>
              <a:t>§</a:t>
            </a:r>
            <a:r>
              <a:rPr lang="en" sz="1800">
                <a:solidFill>
                  <a:schemeClr val="dk1"/>
                </a:solidFill>
              </a:rPr>
              <a:t>Civil War in Nicaragua lasted until the 1990s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6375" y="1508537"/>
            <a:ext cx="1529124" cy="212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064" y="3718675"/>
            <a:ext cx="2395510" cy="134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Nicaragua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Aftermath of Civil war: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Ortega “wins” civil war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60,000 dead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extremely weak economy</a:t>
            </a:r>
          </a:p>
          <a:p>
            <a:pPr indent="-381000" lvl="1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free elections- communist party voted out of power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Guatemala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425" y="1413824"/>
            <a:ext cx="5268903" cy="372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Guatemala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US gets involved in 1954 to overthrow the president, Jacobo Arbenz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Thought he did not have a strong enough distaste for communism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Some say US had economic interest to get rid of president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Jacobo Arbenz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5125" y="1533525"/>
            <a:ext cx="3609975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Guatemala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Some say US got rid of Arbenz because he took over US land that was part of their banana trade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US wanted to get rid of him to claim back land and help themselves economically, not the Guatemalan people.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Guatemala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460500"/>
            <a:ext cx="5060099" cy="347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500"/>
              <a:t>US trained troops from neighboring countries to overthrow Arbenz</a:t>
            </a:r>
          </a:p>
          <a:p>
            <a:pPr indent="-3873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500"/>
              <a:t>Funded by CIA</a:t>
            </a:r>
          </a:p>
          <a:p>
            <a:pPr indent="-3873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500"/>
              <a:t>Overthrow Arbenz and put Carlos Castillo Armas in power</a:t>
            </a:r>
          </a:p>
          <a:p>
            <a:pPr indent="-3873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500"/>
              <a:t>48 US soldiers died in the coup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200" y="1357500"/>
            <a:ext cx="2678545" cy="36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Congo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600" y="1347475"/>
            <a:ext cx="4705252" cy="37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Congo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57200" y="1460500"/>
            <a:ext cx="4376999" cy="337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/>
              <a:t>Congo trying to gain independence from Belgium</a:t>
            </a:r>
          </a:p>
          <a:p>
            <a:pPr indent="-3683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/>
              <a:t>They elect Joseph Kasavubu as president and Patrice Lumumba as prime minister</a:t>
            </a:r>
          </a:p>
          <a:p>
            <a:pPr indent="-3683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/>
              <a:t>Belgium wanted a gradual release to teach Congo how to rule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2700" y="1347475"/>
            <a:ext cx="2085850" cy="23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8550" y="2691175"/>
            <a:ext cx="21336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Congo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Civil unrest due to instability caused rich regions of Congo to separate and form their own countries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UN had to come help restore order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Lumumba wanted help and asked Soviets- US not happy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