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Consequences of WWI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League of Nations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40 Nations joined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Meant to solve disputes through peace talks rather than war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 did not join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 in Stalemate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Neither the Allies or Central powers are making major gains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Total War: war requiring all resources from a nation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Russian Revolution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Political instability in Russia forces it to withdrawal from WWI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Russia weak in the war effort due to lack of technology, resources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Monarchy overthrown in revolution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 joins the war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Lusitania-Germans sank British ship with Americans on board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Zimmermann Note- Germany promising Mexico Texas, New Mexico, and Arizona if Mexico supported Germany against US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WWI Ends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Germany Surrenders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Ottoman Empire collapses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Armistice November 11th, 1918, 11am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Paris Peace Conference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Leaders of “winning” side had conflicting ideas on peace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 wanted peace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British wanted Germany to pay millions to them</a:t>
            </a:r>
          </a:p>
          <a:p>
            <a:pPr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France wanted Germany crushed so it could never pose a threat again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Outcomes of the War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Treaty of Versailles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Peace treaty to end the war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Heavy reparations for the Germans</a:t>
            </a:r>
          </a:p>
          <a:p>
            <a:pPr rtl="0" lvl="2" indent="-381000" marL="137160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Demilitarize</a:t>
            </a:r>
          </a:p>
          <a:p>
            <a:pPr rtl="0" lvl="2" indent="-381000" marL="137160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Pay heavy fines</a:t>
            </a:r>
          </a:p>
          <a:p>
            <a:pPr rtl="0" lvl="2" indent="-381000" marL="137160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Give natural resources to allied powers</a:t>
            </a:r>
          </a:p>
          <a:p>
            <a:pPr lvl="2" indent="-381000" marL="137160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Causes economic depression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Outcomes of the War Cont’d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200150" x="457200"/>
            <a:ext cy="3685800" cx="7380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New Countries emerged from old empires</a:t>
            </a:r>
          </a:p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Mandates: territories controlled by Western powers</a:t>
            </a:r>
          </a:p>
          <a:p>
            <a:pPr rtl="0" lvl="1" indent="-4064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800" lang="en"/>
              <a:t>Britain and France got Germany’s colonies</a:t>
            </a:r>
          </a:p>
          <a:p>
            <a:pPr lvl="1" indent="-4064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800" lang="en"/>
              <a:t>Colonies hoped for independence after war, but did not receive it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69987" x="106462"/>
            <a:ext cy="3164474" cx="8931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