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2" name="Shape 52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/>
          <p:nvPr/>
        </p:nvSpPr>
        <p:spPr>
          <a:xfrm>
            <a:off x="0" y="3030297"/>
            <a:ext cx="9143999" cy="795916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226265"/>
            <a:ext cx="9143999" cy="795916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8" name="Shape 58"/>
          <p:cNvCxnSpPr/>
          <p:nvPr/>
        </p:nvCxnSpPr>
        <p:spPr>
          <a:xfrm flipH="1" rot="10800000">
            <a:off x="2258963" y="783855"/>
            <a:ext cx="4602300" cy="690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3434" y="3759780"/>
            <a:ext cx="4453249" cy="1033097"/>
          </a:xfrm>
          <a:custGeom>
            <a:pathLst>
              <a:path extrusionOk="0" h="1869860" w="445325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226265"/>
            <a:ext cx="9143999" cy="795916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 flipH="1" rot="10800000">
            <a:off x="2258963" y="783855"/>
            <a:ext cx="4602300" cy="690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4" name="Shape 74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>
            <a:off x="-5937" y="4110402"/>
            <a:ext cx="4453249" cy="1033097"/>
          </a:xfrm>
          <a:custGeom>
            <a:pathLst>
              <a:path extrusionOk="0" h="1869860" w="445325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9" name="Shape 79"/>
          <p:cNvSpPr txBox="1"/>
          <p:nvPr>
            <p:ph idx="1" type="body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i="1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of the Cold War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08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500"/>
              <a:t>Detente- easing of hostility </a:t>
            </a:r>
          </a:p>
          <a:p>
            <a:pPr indent="-4508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500"/>
              <a:t>1963 Nuclear Test Ban Treaty</a:t>
            </a:r>
          </a:p>
          <a:p>
            <a:pPr indent="-4508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500"/>
              <a:t>1972: Salt I agreement: froze production on both US and USSR sides</a:t>
            </a:r>
          </a:p>
          <a:p>
            <a:pPr indent="-45085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500"/>
              <a:t>1991: START Treaty: Reduction of  nuclear weapons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Limit of Nuclear Weapons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Several leaders with differing ideas on how to rule weaken the Soviet Union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Poor/Struggling economy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Soviets involved in Afghanistan- “USSR’s Vietnam”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Rebellions in Soviet territories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Soviet Weakness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Mikhail Gorbachev</a:t>
            </a:r>
          </a:p>
          <a:p>
            <a:pPr indent="-4191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3000"/>
              <a:t>Pulled troops out of Afghanistan</a:t>
            </a:r>
          </a:p>
          <a:p>
            <a:pPr indent="-4191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3000"/>
              <a:t>Signed nuclear arms treaty with US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Glasnost: openness; ended censorship and encouraged people to talk of the Soviet’s problems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Perestroika: trying to fix the government and economy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New Leaders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Eastern Block claims independence as economy suffers in USSR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Soviet Union becomes Russia once again in 1991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Berlin wall is taken down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US lone superpower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World moves to multi-polar format again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Soviet Union Falls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