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E8862C-8A40-4550-A2FC-83C5398B5AA3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A2497-68BE-40A5-873C-1C53B1454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F180-2070-4C12-983A-05498BCC8690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6EB4C-06A5-4034-9560-995A04FFD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D4A8-A5CF-4B1C-B785-563DC23198CA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7C13-FD85-4108-8103-22F11B663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DCC1-A603-4FD0-A482-6BA4B1230E9B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E31F-71E3-4D42-8924-9BA2FDABB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AF2FCE-8C8B-45BD-B443-DEC92B0156B4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16BB1-B043-4A07-9C4F-393B56285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51F97-DBD2-4D59-AF84-B495AEDE5532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C4191-106E-46AE-BC4B-6E6614B63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369E-16EE-4D31-938F-7965E203B7B2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BAA3-8866-4715-8943-38B3C109F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F77C-BA7E-4E78-ABA3-FB01E0FDCF67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FE19-FCF4-4DF4-9340-C06E61B86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AE12D1-A01B-4474-817F-92E90AF5B340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7263D1-F365-42CB-8A6D-491D1B50C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24FC-7260-46E2-A2D0-E84262C98E9D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48DF-1BA5-4599-A706-F79C04CE8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F6EE8F-762B-4E95-A4E5-E955B626A4C9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F079D8-F526-43AE-9422-8421138CB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A8CA900-9FF6-4520-B97E-72CD6BB68A7A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1B293C-3295-47F4-AC58-963E3EA8B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79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Our Global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Europe and the Americas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Conquest of the Americas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/>
              <a:t>1492 Columbus lands in the Caribbean</a:t>
            </a:r>
          </a:p>
          <a:p>
            <a:r>
              <a:rPr lang="en-US" smtClean="0"/>
              <a:t>West Indies</a:t>
            </a:r>
          </a:p>
          <a:p>
            <a:r>
              <a:rPr lang="en-US" smtClean="0"/>
              <a:t>Encountered the Taino people (friendly)</a:t>
            </a:r>
          </a:p>
          <a:p>
            <a:r>
              <a:rPr lang="en-US" smtClean="0"/>
              <a:t>Spanish assaulted the men &amp; women</a:t>
            </a:r>
          </a:p>
          <a:p>
            <a:r>
              <a:rPr lang="en-US" smtClean="0"/>
              <a:t>Taino were tortured for gold</a:t>
            </a:r>
          </a:p>
          <a:p>
            <a:r>
              <a:rPr lang="en-US" smtClean="0"/>
              <a:t>Conquistadors (conquerors)</a:t>
            </a:r>
          </a:p>
          <a:p>
            <a:r>
              <a:rPr lang="en-US" smtClean="0"/>
              <a:t>Guns/Horses/Disease help Spanish win!!!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Mexico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/>
              <a:t>Hernando Cortez conquers Mexico 1521</a:t>
            </a:r>
          </a:p>
          <a:p>
            <a:r>
              <a:rPr lang="en-US" smtClean="0"/>
              <a:t>Aztec emperor is confused (Moctezuma)</a:t>
            </a:r>
          </a:p>
          <a:p>
            <a:r>
              <a:rPr lang="en-US" smtClean="0"/>
              <a:t>Believes white men may be Quetzalcoatl (Aztec god who vowed to return from the east)</a:t>
            </a:r>
          </a:p>
          <a:p>
            <a:r>
              <a:rPr lang="en-US" smtClean="0"/>
              <a:t>Spanish take advantage/trick Aztecs</a:t>
            </a:r>
          </a:p>
          <a:p>
            <a:r>
              <a:rPr lang="en-US" smtClean="0"/>
              <a:t>Spanish kill Moctezuma, kill thousands of Aztecs and steal gold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Peru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1532 Francisco Pizzaro</a:t>
            </a:r>
          </a:p>
          <a:p>
            <a:pPr>
              <a:lnSpc>
                <a:spcPct val="150000"/>
              </a:lnSpc>
            </a:pPr>
            <a:r>
              <a:rPr lang="en-US" smtClean="0"/>
              <a:t>Conquers the Inca</a:t>
            </a:r>
          </a:p>
          <a:p>
            <a:pPr>
              <a:lnSpc>
                <a:spcPct val="150000"/>
              </a:lnSpc>
            </a:pPr>
            <a:r>
              <a:rPr lang="en-US" smtClean="0"/>
              <a:t>Kill thousands of Inca</a:t>
            </a:r>
          </a:p>
          <a:p>
            <a:pPr>
              <a:lnSpc>
                <a:spcPct val="150000"/>
              </a:lnSpc>
            </a:pPr>
            <a:r>
              <a:rPr lang="en-US" smtClean="0"/>
              <a:t>Kills Emperor Atahualpa </a:t>
            </a:r>
          </a:p>
          <a:p>
            <a:pPr>
              <a:lnSpc>
                <a:spcPct val="150000"/>
              </a:lnSpc>
            </a:pPr>
            <a:r>
              <a:rPr lang="en-US" smtClean="0"/>
              <a:t>Steal Inca gold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EFFECTS OF CONQUEST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Few hundred defeat millions</a:t>
            </a:r>
          </a:p>
          <a:p>
            <a:pPr marL="265176" indent="-265176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Much of the world was connected by sea routes</a:t>
            </a:r>
          </a:p>
          <a:p>
            <a:pPr marL="265176" indent="-265176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Exchanging goods/culture/people/ideas</a:t>
            </a:r>
          </a:p>
          <a:p>
            <a:pPr marL="265176" indent="-265176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Inca/Aztec/Maya have revolts</a:t>
            </a:r>
          </a:p>
          <a:p>
            <a:pPr marL="265176" indent="-265176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Some convert to Christianity (believing their gods were less powerful</a:t>
            </a:r>
          </a:p>
          <a:p>
            <a:pPr marL="265176" indent="-265176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Some thought the world was ending</a:t>
            </a:r>
          </a:p>
          <a:p>
            <a:pPr marL="265176" indent="-265176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Many resisted by preserving their culture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Question to consider???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/>
              <a:t>Why is the legacy of Christopher Columbus so controversial???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152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Verdana</vt:lpstr>
      <vt:lpstr>Arial</vt:lpstr>
      <vt:lpstr>Wingdings 2</vt:lpstr>
      <vt:lpstr>Calibri</vt:lpstr>
      <vt:lpstr>Aspect</vt:lpstr>
      <vt:lpstr>Aspect</vt:lpstr>
      <vt:lpstr>Aspect</vt:lpstr>
      <vt:lpstr>Aspect</vt:lpstr>
      <vt:lpstr>Aspect</vt:lpstr>
      <vt:lpstr>Our Global Age</vt:lpstr>
      <vt:lpstr>Conquest of the Americas</vt:lpstr>
      <vt:lpstr>Mexico</vt:lpstr>
      <vt:lpstr>Peru</vt:lpstr>
      <vt:lpstr>EFFECTS OF CONQUEST</vt:lpstr>
      <vt:lpstr>Question to consider???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Global Age</dc:title>
  <dc:creator>admin</dc:creator>
  <cp:lastModifiedBy>Lauren</cp:lastModifiedBy>
  <cp:revision>13</cp:revision>
  <dcterms:created xsi:type="dcterms:W3CDTF">2014-12-15T14:09:22Z</dcterms:created>
  <dcterms:modified xsi:type="dcterms:W3CDTF">2014-12-19T16:32:53Z</dcterms:modified>
</cp:coreProperties>
</file>