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6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114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0242" name="Shape 11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74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8674" name="Shape 17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8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0722" name="Shape 18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8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2770" name="Shape 18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92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4818" name="Shape 1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12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2290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127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4338" name="Shape 12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13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6386" name="Shape 1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39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8434" name="Shape 14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4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0482" name="Shape 14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5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2530" name="Shape 1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6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4578" name="Shape 16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67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6626" name="Shape 16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5"/>
          <p:cNvGrpSpPr>
            <a:grpSpLocks/>
          </p:cNvGrpSpPr>
          <p:nvPr/>
        </p:nvGrpSpPr>
        <p:grpSpPr bwMode="auto">
          <a:xfrm>
            <a:off x="0" y="0"/>
            <a:ext cx="9159875" cy="5148263"/>
            <a:chOff x="0" y="0"/>
            <a:chExt cx="5770" cy="4324"/>
          </a:xfrm>
        </p:grpSpPr>
        <p:sp>
          <p:nvSpPr>
            <p:cNvPr id="5" name="Shape 6"/>
            <p:cNvSpPr>
              <a:spLocks noChangeArrowheads="1"/>
            </p:cNvSpPr>
            <p:nvPr/>
          </p:nvSpPr>
          <p:spPr bwMode="auto">
            <a:xfrm>
              <a:off x="69" y="91"/>
              <a:ext cx="5700" cy="4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6" name="Shape 7"/>
            <p:cNvSpPr>
              <a:spLocks/>
            </p:cNvSpPr>
            <p:nvPr/>
          </p:nvSpPr>
          <p:spPr bwMode="auto">
            <a:xfrm>
              <a:off x="0" y="0"/>
              <a:ext cx="5760" cy="4324"/>
            </a:xfrm>
            <a:custGeom>
              <a:avLst/>
              <a:gdLst>
                <a:gd name="T0" fmla="*/ 0 w 5620"/>
                <a:gd name="T1" fmla="*/ 0 h 4138"/>
                <a:gd name="T2" fmla="*/ 5620 w 5620"/>
                <a:gd name="T3" fmla="*/ 4138 h 4138"/>
              </a:gdLst>
              <a:ahLst/>
              <a:cxnLst>
                <a:cxn ang="0">
                  <a:pos x="3704" y="52"/>
                </a:cxn>
                <a:cxn ang="0">
                  <a:pos x="1126" y="48"/>
                </a:cxn>
                <a:cxn ang="0">
                  <a:pos x="2130" y="4120"/>
                </a:cxn>
                <a:cxn ang="0">
                  <a:pos x="5010" y="4110"/>
                </a:cxn>
                <a:cxn ang="0">
                  <a:pos x="48" y="3384"/>
                </a:cxn>
                <a:cxn ang="0">
                  <a:pos x="166" y="3234"/>
                </a:cxn>
                <a:cxn ang="0">
                  <a:pos x="234" y="3434"/>
                </a:cxn>
                <a:cxn ang="0">
                  <a:pos x="584" y="254"/>
                </a:cxn>
                <a:cxn ang="0">
                  <a:pos x="438" y="212"/>
                </a:cxn>
                <a:cxn ang="0">
                  <a:pos x="344" y="3734"/>
                </a:cxn>
                <a:cxn ang="0">
                  <a:pos x="400" y="2318"/>
                </a:cxn>
                <a:cxn ang="0">
                  <a:pos x="496" y="4116"/>
                </a:cxn>
                <a:cxn ang="0">
                  <a:pos x="564" y="1500"/>
                </a:cxn>
                <a:cxn ang="0">
                  <a:pos x="636" y="280"/>
                </a:cxn>
                <a:cxn ang="0">
                  <a:pos x="710" y="1032"/>
                </a:cxn>
                <a:cxn ang="0">
                  <a:pos x="802" y="142"/>
                </a:cxn>
                <a:cxn ang="0">
                  <a:pos x="1024" y="60"/>
                </a:cxn>
                <a:cxn ang="0">
                  <a:pos x="934" y="1624"/>
                </a:cxn>
                <a:cxn ang="0">
                  <a:pos x="1022" y="2148"/>
                </a:cxn>
                <a:cxn ang="0">
                  <a:pos x="1630" y="658"/>
                </a:cxn>
                <a:cxn ang="0">
                  <a:pos x="1346" y="1104"/>
                </a:cxn>
                <a:cxn ang="0">
                  <a:pos x="1132" y="808"/>
                </a:cxn>
                <a:cxn ang="0">
                  <a:pos x="1150" y="742"/>
                </a:cxn>
                <a:cxn ang="0">
                  <a:pos x="1302" y="2176"/>
                </a:cxn>
                <a:cxn ang="0">
                  <a:pos x="1400" y="1192"/>
                </a:cxn>
                <a:cxn ang="0">
                  <a:pos x="1540" y="2300"/>
                </a:cxn>
                <a:cxn ang="0">
                  <a:pos x="1674" y="1444"/>
                </a:cxn>
                <a:cxn ang="0">
                  <a:pos x="1744" y="140"/>
                </a:cxn>
                <a:cxn ang="0">
                  <a:pos x="2656" y="290"/>
                </a:cxn>
                <a:cxn ang="0">
                  <a:pos x="2342" y="830"/>
                </a:cxn>
                <a:cxn ang="0">
                  <a:pos x="2054" y="238"/>
                </a:cxn>
                <a:cxn ang="0">
                  <a:pos x="2196" y="2422"/>
                </a:cxn>
                <a:cxn ang="0">
                  <a:pos x="2348" y="2126"/>
                </a:cxn>
                <a:cxn ang="0">
                  <a:pos x="2410" y="204"/>
                </a:cxn>
                <a:cxn ang="0">
                  <a:pos x="2620" y="396"/>
                </a:cxn>
                <a:cxn ang="0">
                  <a:pos x="2698" y="186"/>
                </a:cxn>
                <a:cxn ang="0">
                  <a:pos x="2766" y="1600"/>
                </a:cxn>
                <a:cxn ang="0">
                  <a:pos x="2914" y="50"/>
                </a:cxn>
                <a:cxn ang="0">
                  <a:pos x="3078" y="2108"/>
                </a:cxn>
                <a:cxn ang="0">
                  <a:pos x="3304" y="1794"/>
                </a:cxn>
                <a:cxn ang="0">
                  <a:pos x="3880" y="1928"/>
                </a:cxn>
                <a:cxn ang="0">
                  <a:pos x="3558" y="48"/>
                </a:cxn>
                <a:cxn ang="0">
                  <a:pos x="3592" y="2378"/>
                </a:cxn>
                <a:cxn ang="0">
                  <a:pos x="3736" y="3066"/>
                </a:cxn>
                <a:cxn ang="0">
                  <a:pos x="4798" y="3378"/>
                </a:cxn>
                <a:cxn ang="0">
                  <a:pos x="4086" y="2626"/>
                </a:cxn>
                <a:cxn ang="0">
                  <a:pos x="4020" y="2908"/>
                </a:cxn>
                <a:cxn ang="0">
                  <a:pos x="4188" y="3694"/>
                </a:cxn>
                <a:cxn ang="0">
                  <a:pos x="4348" y="3800"/>
                </a:cxn>
                <a:cxn ang="0">
                  <a:pos x="4478" y="3980"/>
                </a:cxn>
                <a:cxn ang="0">
                  <a:pos x="4412" y="2570"/>
                </a:cxn>
                <a:cxn ang="0">
                  <a:pos x="4632" y="4008"/>
                </a:cxn>
                <a:cxn ang="0">
                  <a:pos x="4584" y="3572"/>
                </a:cxn>
                <a:cxn ang="0">
                  <a:pos x="4874" y="2478"/>
                </a:cxn>
                <a:cxn ang="0">
                  <a:pos x="4900" y="3676"/>
                </a:cxn>
                <a:cxn ang="0">
                  <a:pos x="5028" y="3894"/>
                </a:cxn>
                <a:cxn ang="0">
                  <a:pos x="5112" y="3984"/>
                </a:cxn>
                <a:cxn ang="0">
                  <a:pos x="5586" y="768"/>
                </a:cxn>
                <a:cxn ang="0">
                  <a:pos x="5442" y="146"/>
                </a:cxn>
                <a:cxn ang="0">
                  <a:pos x="5358" y="608"/>
                </a:cxn>
                <a:cxn ang="0">
                  <a:pos x="5226" y="3972"/>
                </a:cxn>
                <a:cxn ang="0">
                  <a:pos x="5410" y="4086"/>
                </a:cxn>
                <a:cxn ang="0">
                  <a:pos x="5262" y="3250"/>
                </a:cxn>
              </a:cxnLst>
              <a:rect l="T0" t="T1" r="T2" b="T3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7" name="Shape 8"/>
          <p:cNvGrpSpPr>
            <a:grpSpLocks/>
          </p:cNvGrpSpPr>
          <p:nvPr/>
        </p:nvGrpSpPr>
        <p:grpSpPr bwMode="auto">
          <a:xfrm>
            <a:off x="3175" y="457200"/>
            <a:ext cx="8302625" cy="2840038"/>
            <a:chOff x="3175" y="609600"/>
            <a:chExt cx="8302625" cy="3787775"/>
          </a:xfrm>
        </p:grpSpPr>
        <p:sp>
          <p:nvSpPr>
            <p:cNvPr id="8" name="Shape 9"/>
            <p:cNvSpPr>
              <a:spLocks/>
            </p:cNvSpPr>
            <p:nvPr/>
          </p:nvSpPr>
          <p:spPr bwMode="auto">
            <a:xfrm>
              <a:off x="5470525" y="609600"/>
              <a:ext cx="654050" cy="314325"/>
            </a:xfrm>
            <a:custGeom>
              <a:avLst/>
              <a:gdLst>
                <a:gd name="T0" fmla="*/ 0 w 412"/>
                <a:gd name="T1" fmla="*/ 0 h 198"/>
                <a:gd name="T2" fmla="*/ 412 w 412"/>
                <a:gd name="T3" fmla="*/ 198 h 198"/>
              </a:gdLst>
              <a:ahLst/>
              <a:cxnLst>
                <a:cxn ang="0">
                  <a:pos x="96" y="154"/>
                </a:cxn>
                <a:cxn ang="0">
                  <a:pos x="96" y="154"/>
                </a:cxn>
                <a:cxn ang="0">
                  <a:pos x="132" y="146"/>
                </a:cxn>
                <a:cxn ang="0">
                  <a:pos x="166" y="136"/>
                </a:cxn>
                <a:cxn ang="0">
                  <a:pos x="166" y="136"/>
                </a:cxn>
                <a:cxn ang="0">
                  <a:pos x="198" y="124"/>
                </a:cxn>
                <a:cxn ang="0">
                  <a:pos x="230" y="112"/>
                </a:cxn>
                <a:cxn ang="0">
                  <a:pos x="290" y="86"/>
                </a:cxn>
                <a:cxn ang="0">
                  <a:pos x="352" y="60"/>
                </a:cxn>
                <a:cxn ang="0">
                  <a:pos x="412" y="36"/>
                </a:cxn>
                <a:cxn ang="0">
                  <a:pos x="402" y="0"/>
                </a:cxn>
                <a:cxn ang="0">
                  <a:pos x="402" y="0"/>
                </a:cxn>
                <a:cxn ang="0">
                  <a:pos x="296" y="46"/>
                </a:cxn>
                <a:cxn ang="0">
                  <a:pos x="194" y="96"/>
                </a:cxn>
                <a:cxn ang="0">
                  <a:pos x="94" y="146"/>
                </a:cxn>
                <a:cxn ang="0">
                  <a:pos x="46" y="172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14" y="156"/>
                </a:cxn>
                <a:cxn ang="0">
                  <a:pos x="96" y="154"/>
                </a:cxn>
              </a:cxnLst>
              <a:rect l="T0" t="T1" r="T2" b="T3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9" name="Shape 10"/>
            <p:cNvSpPr>
              <a:spLocks/>
            </p:cNvSpPr>
            <p:nvPr/>
          </p:nvSpPr>
          <p:spPr bwMode="auto">
            <a:xfrm>
              <a:off x="5959475" y="717550"/>
              <a:ext cx="225425" cy="95250"/>
            </a:xfrm>
            <a:custGeom>
              <a:avLst/>
              <a:gdLst>
                <a:gd name="T0" fmla="*/ 0 w 142"/>
                <a:gd name="T1" fmla="*/ 0 h 60"/>
                <a:gd name="T2" fmla="*/ 142 w 142"/>
                <a:gd name="T3" fmla="*/ 60 h 60"/>
              </a:gdLst>
              <a:ahLst/>
              <a:cxnLst>
                <a:cxn ang="0">
                  <a:pos x="142" y="2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142" y="2"/>
                </a:cxn>
                <a:cxn ang="0">
                  <a:pos x="142" y="2"/>
                </a:cxn>
              </a:cxnLst>
              <a:rect l="T0" t="T1" r="T2" b="T3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0" y="60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" name="Shape 11"/>
            <p:cNvSpPr>
              <a:spLocks/>
            </p:cNvSpPr>
            <p:nvPr/>
          </p:nvSpPr>
          <p:spPr bwMode="auto">
            <a:xfrm>
              <a:off x="4775200" y="2952750"/>
              <a:ext cx="60325" cy="15875"/>
            </a:xfrm>
            <a:custGeom>
              <a:avLst/>
              <a:gdLst>
                <a:gd name="T0" fmla="*/ 0 w 38"/>
                <a:gd name="T1" fmla="*/ 0 h 10"/>
                <a:gd name="T2" fmla="*/ 38 w 38"/>
                <a:gd name="T3" fmla="*/ 10 h 10"/>
              </a:gdLst>
              <a:ahLst/>
              <a:cxnLst>
                <a:cxn ang="0">
                  <a:pos x="34" y="8"/>
                </a:cxn>
                <a:cxn ang="0">
                  <a:pos x="38" y="0"/>
                </a:cxn>
                <a:cxn ang="0">
                  <a:pos x="0" y="10"/>
                </a:cxn>
                <a:cxn ang="0">
                  <a:pos x="34" y="8"/>
                </a:cxn>
              </a:cxnLst>
              <a:rect l="T0" t="T1" r="T2" b="T3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1" name="Shape 12"/>
            <p:cNvSpPr>
              <a:spLocks/>
            </p:cNvSpPr>
            <p:nvPr/>
          </p:nvSpPr>
          <p:spPr bwMode="auto">
            <a:xfrm>
              <a:off x="6705600" y="622300"/>
              <a:ext cx="1600200" cy="771525"/>
            </a:xfrm>
            <a:custGeom>
              <a:avLst/>
              <a:gdLst>
                <a:gd name="T0" fmla="*/ 0 w 1008"/>
                <a:gd name="T1" fmla="*/ 0 h 486"/>
                <a:gd name="T2" fmla="*/ 1008 w 1008"/>
                <a:gd name="T3" fmla="*/ 486 h 486"/>
              </a:gdLst>
              <a:ahLst/>
              <a:cxnLst>
                <a:cxn ang="0">
                  <a:pos x="990" y="466"/>
                </a:cxn>
                <a:cxn ang="0">
                  <a:pos x="940" y="404"/>
                </a:cxn>
                <a:cxn ang="0">
                  <a:pos x="914" y="372"/>
                </a:cxn>
                <a:cxn ang="0">
                  <a:pos x="886" y="344"/>
                </a:cxn>
                <a:cxn ang="0">
                  <a:pos x="828" y="286"/>
                </a:cxn>
                <a:cxn ang="0">
                  <a:pos x="766" y="230"/>
                </a:cxn>
                <a:cxn ang="0">
                  <a:pos x="730" y="202"/>
                </a:cxn>
                <a:cxn ang="0">
                  <a:pos x="656" y="150"/>
                </a:cxn>
                <a:cxn ang="0">
                  <a:pos x="606" y="120"/>
                </a:cxn>
                <a:cxn ang="0">
                  <a:pos x="574" y="104"/>
                </a:cxn>
                <a:cxn ang="0">
                  <a:pos x="510" y="74"/>
                </a:cxn>
                <a:cxn ang="0">
                  <a:pos x="444" y="50"/>
                </a:cxn>
                <a:cxn ang="0">
                  <a:pos x="374" y="30"/>
                </a:cxn>
                <a:cxn ang="0">
                  <a:pos x="338" y="22"/>
                </a:cxn>
                <a:cxn ang="0">
                  <a:pos x="264" y="10"/>
                </a:cxn>
                <a:cxn ang="0">
                  <a:pos x="186" y="2"/>
                </a:cxn>
                <a:cxn ang="0">
                  <a:pos x="108" y="0"/>
                </a:cxn>
                <a:cxn ang="0">
                  <a:pos x="28" y="4"/>
                </a:cxn>
                <a:cxn ang="0">
                  <a:pos x="0" y="28"/>
                </a:cxn>
                <a:cxn ang="0">
                  <a:pos x="72" y="20"/>
                </a:cxn>
                <a:cxn ang="0">
                  <a:pos x="214" y="12"/>
                </a:cxn>
                <a:cxn ang="0">
                  <a:pos x="286" y="14"/>
                </a:cxn>
                <a:cxn ang="0">
                  <a:pos x="200" y="24"/>
                </a:cxn>
                <a:cxn ang="0">
                  <a:pos x="124" y="40"/>
                </a:cxn>
                <a:cxn ang="0">
                  <a:pos x="48" y="62"/>
                </a:cxn>
                <a:cxn ang="0">
                  <a:pos x="138" y="44"/>
                </a:cxn>
                <a:cxn ang="0">
                  <a:pos x="228" y="30"/>
                </a:cxn>
                <a:cxn ang="0">
                  <a:pos x="298" y="40"/>
                </a:cxn>
                <a:cxn ang="0">
                  <a:pos x="434" y="72"/>
                </a:cxn>
                <a:cxn ang="0">
                  <a:pos x="500" y="92"/>
                </a:cxn>
                <a:cxn ang="0">
                  <a:pos x="610" y="154"/>
                </a:cxn>
                <a:cxn ang="0">
                  <a:pos x="582" y="150"/>
                </a:cxn>
                <a:cxn ang="0">
                  <a:pos x="618" y="168"/>
                </a:cxn>
                <a:cxn ang="0">
                  <a:pos x="654" y="186"/>
                </a:cxn>
                <a:cxn ang="0">
                  <a:pos x="766" y="266"/>
                </a:cxn>
                <a:cxn ang="0">
                  <a:pos x="866" y="354"/>
                </a:cxn>
                <a:cxn ang="0">
                  <a:pos x="816" y="310"/>
                </a:cxn>
                <a:cxn ang="0">
                  <a:pos x="764" y="270"/>
                </a:cxn>
                <a:cxn ang="0">
                  <a:pos x="810" y="322"/>
                </a:cxn>
                <a:cxn ang="0">
                  <a:pos x="748" y="274"/>
                </a:cxn>
                <a:cxn ang="0">
                  <a:pos x="838" y="352"/>
                </a:cxn>
                <a:cxn ang="0">
                  <a:pos x="898" y="392"/>
                </a:cxn>
                <a:cxn ang="0">
                  <a:pos x="924" y="416"/>
                </a:cxn>
                <a:cxn ang="0">
                  <a:pos x="954" y="438"/>
                </a:cxn>
                <a:cxn ang="0">
                  <a:pos x="970" y="452"/>
                </a:cxn>
                <a:cxn ang="0">
                  <a:pos x="1008" y="486"/>
                </a:cxn>
              </a:cxnLst>
              <a:rect l="T0" t="T1" r="T2" b="T3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2" name="Shape 13"/>
            <p:cNvSpPr>
              <a:spLocks/>
            </p:cNvSpPr>
            <p:nvPr/>
          </p:nvSpPr>
          <p:spPr bwMode="auto">
            <a:xfrm>
              <a:off x="6604000" y="2200275"/>
              <a:ext cx="200025" cy="15875"/>
            </a:xfrm>
            <a:custGeom>
              <a:avLst/>
              <a:gdLst>
                <a:gd name="T0" fmla="*/ 0 w 126"/>
                <a:gd name="T1" fmla="*/ 0 h 10"/>
                <a:gd name="T2" fmla="*/ 126 w 126"/>
                <a:gd name="T3" fmla="*/ 10 h 10"/>
              </a:gdLst>
              <a:ahLst/>
              <a:cxnLst>
                <a:cxn ang="0">
                  <a:pos x="98" y="2"/>
                </a:cxn>
                <a:cxn ang="0">
                  <a:pos x="98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90" y="6"/>
                </a:cxn>
                <a:cxn ang="0">
                  <a:pos x="116" y="10"/>
                </a:cxn>
                <a:cxn ang="0">
                  <a:pos x="126" y="4"/>
                </a:cxn>
                <a:cxn ang="0">
                  <a:pos x="112" y="2"/>
                </a:cxn>
                <a:cxn ang="0">
                  <a:pos x="98" y="2"/>
                </a:cxn>
              </a:cxnLst>
              <a:rect l="T0" t="T1" r="T2" b="T3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3" name="Shape 14"/>
            <p:cNvSpPr>
              <a:spLocks/>
            </p:cNvSpPr>
            <p:nvPr/>
          </p:nvSpPr>
          <p:spPr bwMode="auto">
            <a:xfrm>
              <a:off x="6530975" y="2206625"/>
              <a:ext cx="228600" cy="53975"/>
            </a:xfrm>
            <a:custGeom>
              <a:avLst/>
              <a:gdLst>
                <a:gd name="T0" fmla="*/ 0 w 144"/>
                <a:gd name="T1" fmla="*/ 0 h 34"/>
                <a:gd name="T2" fmla="*/ 144 w 144"/>
                <a:gd name="T3" fmla="*/ 34 h 34"/>
              </a:gdLst>
              <a:ahLst/>
              <a:cxnLst>
                <a:cxn ang="0">
                  <a:pos x="118" y="34"/>
                </a:cxn>
                <a:cxn ang="0">
                  <a:pos x="144" y="18"/>
                </a:cxn>
                <a:cxn ang="0">
                  <a:pos x="144" y="18"/>
                </a:cxn>
                <a:cxn ang="0">
                  <a:pos x="72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8" y="34"/>
                </a:cxn>
                <a:cxn ang="0">
                  <a:pos x="118" y="34"/>
                </a:cxn>
              </a:cxnLst>
              <a:rect l="T0" t="T1" r="T2" b="T3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4" name="Shape 15"/>
            <p:cNvSpPr>
              <a:spLocks/>
            </p:cNvSpPr>
            <p:nvPr/>
          </p:nvSpPr>
          <p:spPr bwMode="auto">
            <a:xfrm>
              <a:off x="6200775" y="2482850"/>
              <a:ext cx="444500" cy="66675"/>
            </a:xfrm>
            <a:custGeom>
              <a:avLst/>
              <a:gdLst>
                <a:gd name="T0" fmla="*/ 0 w 280"/>
                <a:gd name="T1" fmla="*/ 0 h 42"/>
                <a:gd name="T2" fmla="*/ 280 w 280"/>
                <a:gd name="T3" fmla="*/ 42 h 42"/>
              </a:gdLst>
              <a:ahLst/>
              <a:cxnLst>
                <a:cxn ang="0">
                  <a:pos x="140" y="14"/>
                </a:cxn>
                <a:cxn ang="0">
                  <a:pos x="140" y="1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34" y="42"/>
                </a:cxn>
                <a:cxn ang="0">
                  <a:pos x="68" y="42"/>
                </a:cxn>
                <a:cxn ang="0">
                  <a:pos x="102" y="38"/>
                </a:cxn>
                <a:cxn ang="0">
                  <a:pos x="136" y="32"/>
                </a:cxn>
                <a:cxn ang="0">
                  <a:pos x="208" y="18"/>
                </a:cxn>
                <a:cxn ang="0">
                  <a:pos x="280" y="0"/>
                </a:cxn>
                <a:cxn ang="0">
                  <a:pos x="280" y="0"/>
                </a:cxn>
                <a:cxn ang="0">
                  <a:pos x="140" y="14"/>
                </a:cxn>
                <a:cxn ang="0">
                  <a:pos x="140" y="14"/>
                </a:cxn>
              </a:cxnLst>
              <a:rect l="T0" t="T1" r="T2" b="T3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5" name="Shape 16"/>
            <p:cNvSpPr>
              <a:spLocks/>
            </p:cNvSpPr>
            <p:nvPr/>
          </p:nvSpPr>
          <p:spPr bwMode="auto">
            <a:xfrm>
              <a:off x="6610350" y="2260600"/>
              <a:ext cx="107950" cy="19050"/>
            </a:xfrm>
            <a:custGeom>
              <a:avLst/>
              <a:gdLst>
                <a:gd name="T0" fmla="*/ 0 w 68"/>
                <a:gd name="T1" fmla="*/ 0 h 12"/>
                <a:gd name="T2" fmla="*/ 68 w 68"/>
                <a:gd name="T3" fmla="*/ 12 h 12"/>
              </a:gdLst>
              <a:ahLst/>
              <a:cxnLst>
                <a:cxn ang="0">
                  <a:pos x="40" y="12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0" y="2"/>
                </a:cxn>
                <a:cxn ang="0">
                  <a:pos x="40" y="12"/>
                </a:cxn>
              </a:cxnLst>
              <a:rect l="T0" t="T1" r="T2" b="T3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6" name="Shape 17"/>
            <p:cNvSpPr>
              <a:spLocks/>
            </p:cNvSpPr>
            <p:nvPr/>
          </p:nvSpPr>
          <p:spPr bwMode="auto">
            <a:xfrm>
              <a:off x="6880225" y="2025650"/>
              <a:ext cx="180975" cy="95250"/>
            </a:xfrm>
            <a:custGeom>
              <a:avLst/>
              <a:gdLst>
                <a:gd name="T0" fmla="*/ 0 w 114"/>
                <a:gd name="T1" fmla="*/ 0 h 60"/>
                <a:gd name="T2" fmla="*/ 114 w 114"/>
                <a:gd name="T3" fmla="*/ 60 h 60"/>
              </a:gdLst>
              <a:ahLst/>
              <a:cxnLst>
                <a:cxn ang="0">
                  <a:pos x="108" y="44"/>
                </a:cxn>
                <a:cxn ang="0">
                  <a:pos x="108" y="44"/>
                </a:cxn>
                <a:cxn ang="0">
                  <a:pos x="98" y="12"/>
                </a:cxn>
                <a:cxn ang="0">
                  <a:pos x="98" y="12"/>
                </a:cxn>
                <a:cxn ang="0">
                  <a:pos x="5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0" y="14"/>
                </a:cxn>
                <a:cxn ang="0">
                  <a:pos x="78" y="32"/>
                </a:cxn>
                <a:cxn ang="0">
                  <a:pos x="78" y="32"/>
                </a:cxn>
                <a:cxn ang="0">
                  <a:pos x="30" y="26"/>
                </a:cxn>
                <a:cxn ang="0">
                  <a:pos x="30" y="26"/>
                </a:cxn>
                <a:cxn ang="0">
                  <a:pos x="72" y="42"/>
                </a:cxn>
                <a:cxn ang="0">
                  <a:pos x="114" y="60"/>
                </a:cxn>
                <a:cxn ang="0">
                  <a:pos x="108" y="48"/>
                </a:cxn>
                <a:cxn ang="0">
                  <a:pos x="108" y="44"/>
                </a:cxn>
              </a:cxnLst>
              <a:rect l="T0" t="T1" r="T2" b="T3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" name="Shape 18"/>
            <p:cNvSpPr>
              <a:spLocks/>
            </p:cNvSpPr>
            <p:nvPr/>
          </p:nvSpPr>
          <p:spPr bwMode="auto">
            <a:xfrm>
              <a:off x="6581775" y="1924050"/>
              <a:ext cx="533400" cy="104775"/>
            </a:xfrm>
            <a:custGeom>
              <a:avLst/>
              <a:gdLst>
                <a:gd name="T0" fmla="*/ 0 w 336"/>
                <a:gd name="T1" fmla="*/ 0 h 66"/>
                <a:gd name="T2" fmla="*/ 336 w 336"/>
                <a:gd name="T3" fmla="*/ 66 h 66"/>
              </a:gdLst>
              <a:ahLst/>
              <a:cxnLst>
                <a:cxn ang="0">
                  <a:pos x="126" y="22"/>
                </a:cxn>
                <a:cxn ang="0">
                  <a:pos x="126" y="22"/>
                </a:cxn>
                <a:cxn ang="0">
                  <a:pos x="96" y="30"/>
                </a:cxn>
                <a:cxn ang="0">
                  <a:pos x="64" y="40"/>
                </a:cxn>
                <a:cxn ang="0">
                  <a:pos x="64" y="40"/>
                </a:cxn>
                <a:cxn ang="0">
                  <a:pos x="32" y="5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34" y="64"/>
                </a:cxn>
                <a:cxn ang="0">
                  <a:pos x="66" y="60"/>
                </a:cxn>
                <a:cxn ang="0">
                  <a:pos x="130" y="54"/>
                </a:cxn>
                <a:cxn ang="0">
                  <a:pos x="130" y="54"/>
                </a:cxn>
                <a:cxn ang="0">
                  <a:pos x="190" y="48"/>
                </a:cxn>
                <a:cxn ang="0">
                  <a:pos x="218" y="46"/>
                </a:cxn>
                <a:cxn ang="0">
                  <a:pos x="246" y="44"/>
                </a:cxn>
                <a:cxn ang="0">
                  <a:pos x="246" y="44"/>
                </a:cxn>
                <a:cxn ang="0">
                  <a:pos x="286" y="56"/>
                </a:cxn>
                <a:cxn ang="0">
                  <a:pos x="286" y="48"/>
                </a:cxn>
                <a:cxn ang="0">
                  <a:pos x="286" y="40"/>
                </a:cxn>
                <a:cxn ang="0">
                  <a:pos x="286" y="40"/>
                </a:cxn>
                <a:cxn ang="0">
                  <a:pos x="310" y="20"/>
                </a:cxn>
                <a:cxn ang="0">
                  <a:pos x="336" y="0"/>
                </a:cxn>
                <a:cxn ang="0">
                  <a:pos x="336" y="0"/>
                </a:cxn>
                <a:cxn ang="0">
                  <a:pos x="284" y="0"/>
                </a:cxn>
                <a:cxn ang="0">
                  <a:pos x="230" y="4"/>
                </a:cxn>
                <a:cxn ang="0">
                  <a:pos x="178" y="12"/>
                </a:cxn>
                <a:cxn ang="0">
                  <a:pos x="126" y="22"/>
                </a:cxn>
                <a:cxn ang="0">
                  <a:pos x="126" y="22"/>
                </a:cxn>
              </a:cxnLst>
              <a:rect l="T0" t="T1" r="T2" b="T3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8" name="Shape 19"/>
            <p:cNvSpPr>
              <a:spLocks/>
            </p:cNvSpPr>
            <p:nvPr/>
          </p:nvSpPr>
          <p:spPr bwMode="auto">
            <a:xfrm>
              <a:off x="6661150" y="1730375"/>
              <a:ext cx="815975" cy="257175"/>
            </a:xfrm>
            <a:custGeom>
              <a:avLst/>
              <a:gdLst>
                <a:gd name="T0" fmla="*/ 0 w 514"/>
                <a:gd name="T1" fmla="*/ 0 h 162"/>
                <a:gd name="T2" fmla="*/ 514 w 514"/>
                <a:gd name="T3" fmla="*/ 162 h 162"/>
              </a:gdLst>
              <a:ahLst/>
              <a:cxnLst>
                <a:cxn ang="0">
                  <a:pos x="372" y="50"/>
                </a:cxn>
                <a:cxn ang="0">
                  <a:pos x="372" y="50"/>
                </a:cxn>
                <a:cxn ang="0">
                  <a:pos x="352" y="40"/>
                </a:cxn>
                <a:cxn ang="0">
                  <a:pos x="330" y="32"/>
                </a:cxn>
                <a:cxn ang="0">
                  <a:pos x="308" y="24"/>
                </a:cxn>
                <a:cxn ang="0">
                  <a:pos x="286" y="18"/>
                </a:cxn>
                <a:cxn ang="0">
                  <a:pos x="240" y="8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260" y="18"/>
                </a:cxn>
                <a:cxn ang="0">
                  <a:pos x="296" y="30"/>
                </a:cxn>
                <a:cxn ang="0">
                  <a:pos x="332" y="44"/>
                </a:cxn>
                <a:cxn ang="0">
                  <a:pos x="332" y="44"/>
                </a:cxn>
                <a:cxn ang="0">
                  <a:pos x="366" y="60"/>
                </a:cxn>
                <a:cxn ang="0">
                  <a:pos x="398" y="78"/>
                </a:cxn>
                <a:cxn ang="0">
                  <a:pos x="428" y="100"/>
                </a:cxn>
                <a:cxn ang="0">
                  <a:pos x="452" y="122"/>
                </a:cxn>
                <a:cxn ang="0">
                  <a:pos x="440" y="118"/>
                </a:cxn>
                <a:cxn ang="0">
                  <a:pos x="440" y="118"/>
                </a:cxn>
                <a:cxn ang="0">
                  <a:pos x="388" y="100"/>
                </a:cxn>
                <a:cxn ang="0">
                  <a:pos x="338" y="84"/>
                </a:cxn>
                <a:cxn ang="0">
                  <a:pos x="288" y="72"/>
                </a:cxn>
                <a:cxn ang="0">
                  <a:pos x="240" y="62"/>
                </a:cxn>
                <a:cxn ang="0">
                  <a:pos x="240" y="62"/>
                </a:cxn>
                <a:cxn ang="0">
                  <a:pos x="190" y="54"/>
                </a:cxn>
                <a:cxn ang="0">
                  <a:pos x="164" y="54"/>
                </a:cxn>
                <a:cxn ang="0">
                  <a:pos x="138" y="52"/>
                </a:cxn>
                <a:cxn ang="0">
                  <a:pos x="110" y="54"/>
                </a:cxn>
                <a:cxn ang="0">
                  <a:pos x="84" y="56"/>
                </a:cxn>
                <a:cxn ang="0">
                  <a:pos x="54" y="62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38" y="84"/>
                </a:cxn>
                <a:cxn ang="0">
                  <a:pos x="78" y="90"/>
                </a:cxn>
                <a:cxn ang="0">
                  <a:pos x="118" y="92"/>
                </a:cxn>
                <a:cxn ang="0">
                  <a:pos x="158" y="94"/>
                </a:cxn>
                <a:cxn ang="0">
                  <a:pos x="158" y="94"/>
                </a:cxn>
                <a:cxn ang="0">
                  <a:pos x="200" y="96"/>
                </a:cxn>
                <a:cxn ang="0">
                  <a:pos x="242" y="100"/>
                </a:cxn>
                <a:cxn ang="0">
                  <a:pos x="282" y="106"/>
                </a:cxn>
                <a:cxn ang="0">
                  <a:pos x="302" y="110"/>
                </a:cxn>
                <a:cxn ang="0">
                  <a:pos x="322" y="116"/>
                </a:cxn>
                <a:cxn ang="0">
                  <a:pos x="322" y="116"/>
                </a:cxn>
                <a:cxn ang="0">
                  <a:pos x="346" y="116"/>
                </a:cxn>
                <a:cxn ang="0">
                  <a:pos x="372" y="118"/>
                </a:cxn>
                <a:cxn ang="0">
                  <a:pos x="396" y="124"/>
                </a:cxn>
                <a:cxn ang="0">
                  <a:pos x="420" y="128"/>
                </a:cxn>
                <a:cxn ang="0">
                  <a:pos x="420" y="128"/>
                </a:cxn>
                <a:cxn ang="0">
                  <a:pos x="444" y="136"/>
                </a:cxn>
                <a:cxn ang="0">
                  <a:pos x="468" y="144"/>
                </a:cxn>
                <a:cxn ang="0">
                  <a:pos x="514" y="162"/>
                </a:cxn>
                <a:cxn ang="0">
                  <a:pos x="514" y="162"/>
                </a:cxn>
                <a:cxn ang="0">
                  <a:pos x="482" y="130"/>
                </a:cxn>
                <a:cxn ang="0">
                  <a:pos x="448" y="100"/>
                </a:cxn>
                <a:cxn ang="0">
                  <a:pos x="412" y="74"/>
                </a:cxn>
                <a:cxn ang="0">
                  <a:pos x="392" y="62"/>
                </a:cxn>
                <a:cxn ang="0">
                  <a:pos x="372" y="50"/>
                </a:cxn>
                <a:cxn ang="0">
                  <a:pos x="372" y="50"/>
                </a:cxn>
              </a:cxnLst>
              <a:rect l="T0" t="T1" r="T2" b="T3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9" name="Shape 20"/>
            <p:cNvSpPr>
              <a:spLocks/>
            </p:cNvSpPr>
            <p:nvPr/>
          </p:nvSpPr>
          <p:spPr bwMode="auto">
            <a:xfrm>
              <a:off x="3733800" y="3667125"/>
              <a:ext cx="139700" cy="31750"/>
            </a:xfrm>
            <a:custGeom>
              <a:avLst/>
              <a:gdLst>
                <a:gd name="T0" fmla="*/ 0 w 88"/>
                <a:gd name="T1" fmla="*/ 0 h 20"/>
                <a:gd name="T2" fmla="*/ 88 w 88"/>
                <a:gd name="T3" fmla="*/ 20 h 20"/>
              </a:gdLst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88" y="20"/>
                </a:cxn>
                <a:cxn ang="0">
                  <a:pos x="88" y="20"/>
                </a:cxn>
                <a:cxn ang="0">
                  <a:pos x="24" y="0"/>
                </a:cxn>
                <a:cxn ang="0">
                  <a:pos x="0" y="18"/>
                </a:cxn>
              </a:cxnLst>
              <a:rect l="T0" t="T1" r="T2" b="T3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0" name="Shape 21"/>
            <p:cNvSpPr>
              <a:spLocks/>
            </p:cNvSpPr>
            <p:nvPr/>
          </p:nvSpPr>
          <p:spPr bwMode="auto">
            <a:xfrm>
              <a:off x="3175" y="812800"/>
              <a:ext cx="6886575" cy="3584575"/>
            </a:xfrm>
            <a:custGeom>
              <a:avLst/>
              <a:gdLst>
                <a:gd name="T0" fmla="*/ 0 w 4338"/>
                <a:gd name="T1" fmla="*/ 0 h 2258"/>
                <a:gd name="T2" fmla="*/ 4338 w 4338"/>
                <a:gd name="T3" fmla="*/ 2258 h 2258"/>
              </a:gdLst>
              <a:ahLst/>
              <a:cxnLst>
                <a:cxn ang="0">
                  <a:pos x="4190" y="546"/>
                </a:cxn>
                <a:cxn ang="0">
                  <a:pos x="3790" y="440"/>
                </a:cxn>
                <a:cxn ang="0">
                  <a:pos x="3512" y="318"/>
                </a:cxn>
                <a:cxn ang="0">
                  <a:pos x="3300" y="488"/>
                </a:cxn>
                <a:cxn ang="0">
                  <a:pos x="3098" y="592"/>
                </a:cxn>
                <a:cxn ang="0">
                  <a:pos x="2920" y="682"/>
                </a:cxn>
                <a:cxn ang="0">
                  <a:pos x="2924" y="614"/>
                </a:cxn>
                <a:cxn ang="0">
                  <a:pos x="3376" y="354"/>
                </a:cxn>
                <a:cxn ang="0">
                  <a:pos x="3198" y="374"/>
                </a:cxn>
                <a:cxn ang="0">
                  <a:pos x="2772" y="696"/>
                </a:cxn>
                <a:cxn ang="0">
                  <a:pos x="2370" y="738"/>
                </a:cxn>
                <a:cxn ang="0">
                  <a:pos x="2120" y="768"/>
                </a:cxn>
                <a:cxn ang="0">
                  <a:pos x="1920" y="744"/>
                </a:cxn>
                <a:cxn ang="0">
                  <a:pos x="1754" y="808"/>
                </a:cxn>
                <a:cxn ang="0">
                  <a:pos x="1358" y="948"/>
                </a:cxn>
                <a:cxn ang="0">
                  <a:pos x="1382" y="1018"/>
                </a:cxn>
                <a:cxn ang="0">
                  <a:pos x="1662" y="1026"/>
                </a:cxn>
                <a:cxn ang="0">
                  <a:pos x="1412" y="1064"/>
                </a:cxn>
                <a:cxn ang="0">
                  <a:pos x="1132" y="1024"/>
                </a:cxn>
                <a:cxn ang="0">
                  <a:pos x="650" y="870"/>
                </a:cxn>
                <a:cxn ang="0">
                  <a:pos x="614" y="706"/>
                </a:cxn>
                <a:cxn ang="0">
                  <a:pos x="332" y="144"/>
                </a:cxn>
                <a:cxn ang="0">
                  <a:pos x="24" y="18"/>
                </a:cxn>
                <a:cxn ang="0">
                  <a:pos x="10" y="450"/>
                </a:cxn>
                <a:cxn ang="0">
                  <a:pos x="8" y="814"/>
                </a:cxn>
                <a:cxn ang="0">
                  <a:pos x="208" y="1414"/>
                </a:cxn>
                <a:cxn ang="0">
                  <a:pos x="532" y="1650"/>
                </a:cxn>
                <a:cxn ang="0">
                  <a:pos x="582" y="1596"/>
                </a:cxn>
                <a:cxn ang="0">
                  <a:pos x="602" y="1412"/>
                </a:cxn>
                <a:cxn ang="0">
                  <a:pos x="750" y="1576"/>
                </a:cxn>
                <a:cxn ang="0">
                  <a:pos x="800" y="1670"/>
                </a:cxn>
                <a:cxn ang="0">
                  <a:pos x="884" y="1936"/>
                </a:cxn>
                <a:cxn ang="0">
                  <a:pos x="808" y="2128"/>
                </a:cxn>
                <a:cxn ang="0">
                  <a:pos x="918" y="2252"/>
                </a:cxn>
                <a:cxn ang="0">
                  <a:pos x="938" y="2162"/>
                </a:cxn>
                <a:cxn ang="0">
                  <a:pos x="994" y="2068"/>
                </a:cxn>
                <a:cxn ang="0">
                  <a:pos x="1076" y="1974"/>
                </a:cxn>
                <a:cxn ang="0">
                  <a:pos x="1364" y="1998"/>
                </a:cxn>
                <a:cxn ang="0">
                  <a:pos x="1600" y="2174"/>
                </a:cxn>
                <a:cxn ang="0">
                  <a:pos x="1524" y="2100"/>
                </a:cxn>
                <a:cxn ang="0">
                  <a:pos x="1644" y="2106"/>
                </a:cxn>
                <a:cxn ang="0">
                  <a:pos x="1482" y="2000"/>
                </a:cxn>
                <a:cxn ang="0">
                  <a:pos x="2158" y="2086"/>
                </a:cxn>
                <a:cxn ang="0">
                  <a:pos x="1894" y="1988"/>
                </a:cxn>
                <a:cxn ang="0">
                  <a:pos x="2126" y="1908"/>
                </a:cxn>
                <a:cxn ang="0">
                  <a:pos x="2040" y="1780"/>
                </a:cxn>
                <a:cxn ang="0">
                  <a:pos x="1946" y="1664"/>
                </a:cxn>
                <a:cxn ang="0">
                  <a:pos x="2012" y="1630"/>
                </a:cxn>
                <a:cxn ang="0">
                  <a:pos x="2290" y="1604"/>
                </a:cxn>
                <a:cxn ang="0">
                  <a:pos x="2218" y="1504"/>
                </a:cxn>
                <a:cxn ang="0">
                  <a:pos x="1942" y="1510"/>
                </a:cxn>
                <a:cxn ang="0">
                  <a:pos x="2206" y="1412"/>
                </a:cxn>
                <a:cxn ang="0">
                  <a:pos x="2078" y="1386"/>
                </a:cxn>
                <a:cxn ang="0">
                  <a:pos x="2466" y="1318"/>
                </a:cxn>
                <a:cxn ang="0">
                  <a:pos x="2542" y="1298"/>
                </a:cxn>
                <a:cxn ang="0">
                  <a:pos x="3460" y="1044"/>
                </a:cxn>
                <a:cxn ang="0">
                  <a:pos x="3660" y="882"/>
                </a:cxn>
                <a:cxn ang="0">
                  <a:pos x="3356" y="856"/>
                </a:cxn>
                <a:cxn ang="0">
                  <a:pos x="3550" y="802"/>
                </a:cxn>
                <a:cxn ang="0">
                  <a:pos x="3950" y="650"/>
                </a:cxn>
                <a:cxn ang="0">
                  <a:pos x="942" y="1106"/>
                </a:cxn>
                <a:cxn ang="0">
                  <a:pos x="1772" y="1794"/>
                </a:cxn>
                <a:cxn ang="0">
                  <a:pos x="1642" y="1796"/>
                </a:cxn>
              </a:cxnLst>
              <a:rect l="T0" t="T1" r="T2" b="T3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1" name="Shape 26"/>
          <p:cNvGrpSpPr>
            <a:grpSpLocks/>
          </p:cNvGrpSpPr>
          <p:nvPr/>
        </p:nvGrpSpPr>
        <p:grpSpPr bwMode="auto">
          <a:xfrm rot="10800000" flipH="1">
            <a:off x="0" y="0"/>
            <a:ext cx="9163050" cy="3086100"/>
            <a:chOff x="-7937" y="4255637"/>
            <a:chExt cx="9144000" cy="2606675"/>
          </a:xfrm>
        </p:grpSpPr>
        <p:sp>
          <p:nvSpPr>
            <p:cNvPr id="22" name="Shape 27"/>
            <p:cNvSpPr>
              <a:spLocks/>
            </p:cNvSpPr>
            <p:nvPr/>
          </p:nvSpPr>
          <p:spPr bwMode="auto">
            <a:xfrm>
              <a:off x="1958975" y="4315962"/>
              <a:ext cx="79375" cy="12700"/>
            </a:xfrm>
            <a:custGeom>
              <a:avLst/>
              <a:gdLst>
                <a:gd name="T0" fmla="*/ 0 w 50"/>
                <a:gd name="T1" fmla="*/ 0 h 8"/>
                <a:gd name="T2" fmla="*/ 50 w 50"/>
                <a:gd name="T3" fmla="*/ 8 h 8"/>
              </a:gdLst>
              <a:ahLst/>
              <a:cxnLst>
                <a:cxn ang="0">
                  <a:pos x="50" y="8"/>
                </a:cxn>
                <a:cxn ang="0">
                  <a:pos x="50" y="8"/>
                </a:cxn>
                <a:cxn ang="0">
                  <a:pos x="46" y="8"/>
                </a:cxn>
                <a:cxn ang="0">
                  <a:pos x="46" y="6"/>
                </a:cxn>
                <a:cxn ang="0">
                  <a:pos x="50" y="2"/>
                </a:cxn>
                <a:cxn ang="0">
                  <a:pos x="48" y="2"/>
                </a:cxn>
                <a:cxn ang="0">
                  <a:pos x="4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16" y="6"/>
                </a:cxn>
                <a:cxn ang="0">
                  <a:pos x="50" y="8"/>
                </a:cxn>
                <a:cxn ang="0">
                  <a:pos x="50" y="8"/>
                </a:cxn>
              </a:cxnLst>
              <a:rect l="T0" t="T1" r="T2" b="T3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3" name="Shape 28"/>
            <p:cNvSpPr>
              <a:spLocks noChangeArrowheads="1"/>
            </p:cNvSpPr>
            <p:nvPr/>
          </p:nvSpPr>
          <p:spPr bwMode="auto"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4" name="Shape 29"/>
            <p:cNvSpPr>
              <a:spLocks/>
            </p:cNvSpPr>
            <p:nvPr/>
          </p:nvSpPr>
          <p:spPr bwMode="auto">
            <a:xfrm>
              <a:off x="8812213" y="4306437"/>
              <a:ext cx="323850" cy="25400"/>
            </a:xfrm>
            <a:custGeom>
              <a:avLst/>
              <a:gdLst>
                <a:gd name="T0" fmla="*/ 0 w 204"/>
                <a:gd name="T1" fmla="*/ 0 h 16"/>
                <a:gd name="T2" fmla="*/ 204 w 204"/>
                <a:gd name="T3" fmla="*/ 16 h 16"/>
              </a:gdLst>
              <a:ahLst/>
              <a:cxnLst>
                <a:cxn ang="0">
                  <a:pos x="198" y="4"/>
                </a:cxn>
                <a:cxn ang="0">
                  <a:pos x="198" y="4"/>
                </a:cxn>
                <a:cxn ang="0">
                  <a:pos x="200" y="6"/>
                </a:cxn>
                <a:cxn ang="0">
                  <a:pos x="198" y="6"/>
                </a:cxn>
                <a:cxn ang="0">
                  <a:pos x="188" y="6"/>
                </a:cxn>
                <a:cxn ang="0">
                  <a:pos x="154" y="6"/>
                </a:cxn>
                <a:cxn ang="0">
                  <a:pos x="126" y="6"/>
                </a:cxn>
                <a:cxn ang="0">
                  <a:pos x="124" y="6"/>
                </a:cxn>
                <a:cxn ang="0">
                  <a:pos x="124" y="8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06" y="6"/>
                </a:cxn>
                <a:cxn ang="0">
                  <a:pos x="7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4"/>
                </a:cxn>
                <a:cxn ang="0">
                  <a:pos x="42" y="8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90" y="6"/>
                </a:cxn>
                <a:cxn ang="0">
                  <a:pos x="98" y="8"/>
                </a:cxn>
                <a:cxn ang="0">
                  <a:pos x="98" y="10"/>
                </a:cxn>
                <a:cxn ang="0">
                  <a:pos x="94" y="12"/>
                </a:cxn>
                <a:cxn ang="0">
                  <a:pos x="86" y="14"/>
                </a:cxn>
                <a:cxn ang="0">
                  <a:pos x="58" y="16"/>
                </a:cxn>
                <a:cxn ang="0">
                  <a:pos x="58" y="16"/>
                </a:cxn>
                <a:cxn ang="0">
                  <a:pos x="90" y="16"/>
                </a:cxn>
                <a:cxn ang="0">
                  <a:pos x="112" y="14"/>
                </a:cxn>
                <a:cxn ang="0">
                  <a:pos x="134" y="12"/>
                </a:cxn>
                <a:cxn ang="0">
                  <a:pos x="166" y="14"/>
                </a:cxn>
                <a:cxn ang="0">
                  <a:pos x="164" y="8"/>
                </a:cxn>
                <a:cxn ang="0">
                  <a:pos x="196" y="12"/>
                </a:cxn>
                <a:cxn ang="0">
                  <a:pos x="196" y="12"/>
                </a:cxn>
                <a:cxn ang="0">
                  <a:pos x="194" y="10"/>
                </a:cxn>
                <a:cxn ang="0">
                  <a:pos x="194" y="10"/>
                </a:cxn>
                <a:cxn ang="0">
                  <a:pos x="200" y="8"/>
                </a:cxn>
                <a:cxn ang="0">
                  <a:pos x="204" y="6"/>
                </a:cxn>
                <a:cxn ang="0">
                  <a:pos x="202" y="6"/>
                </a:cxn>
                <a:cxn ang="0">
                  <a:pos x="198" y="4"/>
                </a:cxn>
                <a:cxn ang="0">
                  <a:pos x="198" y="4"/>
                </a:cxn>
              </a:cxnLst>
              <a:rect l="T0" t="T1" r="T2" b="T3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" name="Shape 30"/>
            <p:cNvSpPr>
              <a:spLocks/>
            </p:cNvSpPr>
            <p:nvPr/>
          </p:nvSpPr>
          <p:spPr bwMode="auto">
            <a:xfrm>
              <a:off x="4943476" y="4322312"/>
              <a:ext cx="92075" cy="15875"/>
            </a:xfrm>
            <a:custGeom>
              <a:avLst/>
              <a:gdLst>
                <a:gd name="T0" fmla="*/ 0 w 58"/>
                <a:gd name="T1" fmla="*/ 0 h 10"/>
                <a:gd name="T2" fmla="*/ 58 w 58"/>
                <a:gd name="T3" fmla="*/ 10 h 1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" y="4"/>
                </a:cxn>
                <a:cxn ang="0">
                  <a:pos x="26" y="6"/>
                </a:cxn>
                <a:cxn ang="0">
                  <a:pos x="34" y="8"/>
                </a:cxn>
                <a:cxn ang="0">
                  <a:pos x="58" y="10"/>
                </a:cxn>
                <a:cxn ang="0">
                  <a:pos x="58" y="10"/>
                </a:cxn>
                <a:cxn ang="0">
                  <a:pos x="38" y="6"/>
                </a:cxn>
                <a:cxn ang="0">
                  <a:pos x="24" y="4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6" name="Shape 31"/>
            <p:cNvSpPr>
              <a:spLocks/>
            </p:cNvSpPr>
            <p:nvPr/>
          </p:nvSpPr>
          <p:spPr bwMode="auto">
            <a:xfrm>
              <a:off x="4718051" y="4319137"/>
              <a:ext cx="104775" cy="9525"/>
            </a:xfrm>
            <a:custGeom>
              <a:avLst/>
              <a:gdLst>
                <a:gd name="T0" fmla="*/ 0 w 66"/>
                <a:gd name="T1" fmla="*/ 0 h 6"/>
                <a:gd name="T2" fmla="*/ 66 w 66"/>
                <a:gd name="T3" fmla="*/ 6 h 6"/>
              </a:gdLst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66" y="6"/>
                </a:cxn>
                <a:cxn ang="0">
                  <a:pos x="4" y="0"/>
                </a:cxn>
              </a:cxnLst>
              <a:rect l="T0" t="T1" r="T2" b="T3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7" name="Shape 32"/>
            <p:cNvSpPr>
              <a:spLocks/>
            </p:cNvSpPr>
            <p:nvPr/>
          </p:nvSpPr>
          <p:spPr bwMode="auto">
            <a:xfrm>
              <a:off x="3927476" y="4331837"/>
              <a:ext cx="12700" cy="3175"/>
            </a:xfrm>
            <a:custGeom>
              <a:avLst/>
              <a:gdLst>
                <a:gd name="T0" fmla="*/ 0 w 8"/>
                <a:gd name="T1" fmla="*/ 0 h 2"/>
                <a:gd name="T2" fmla="*/ 8 w 8"/>
                <a:gd name="T3" fmla="*/ 2 h 2"/>
              </a:gdLst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T0" t="T1" r="T2" b="T3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8" name="Shape 33"/>
            <p:cNvSpPr>
              <a:spLocks/>
            </p:cNvSpPr>
            <p:nvPr/>
          </p:nvSpPr>
          <p:spPr bwMode="auto">
            <a:xfrm>
              <a:off x="3792537" y="4315962"/>
              <a:ext cx="65088" cy="12700"/>
            </a:xfrm>
            <a:custGeom>
              <a:avLst/>
              <a:gdLst>
                <a:gd name="T0" fmla="*/ 0 w 41"/>
                <a:gd name="T1" fmla="*/ 0 h 8"/>
                <a:gd name="T2" fmla="*/ 41 w 41"/>
                <a:gd name="T3" fmla="*/ 8 h 8"/>
              </a:gdLst>
              <a:ahLst/>
              <a:cxnLst>
                <a:cxn ang="0">
                  <a:pos x="41" y="8"/>
                </a:cxn>
                <a:cxn ang="0">
                  <a:pos x="41" y="8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23" y="2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41" y="8"/>
                </a:cxn>
                <a:cxn ang="0">
                  <a:pos x="41" y="8"/>
                </a:cxn>
              </a:cxnLst>
              <a:rect l="T0" t="T1" r="T2" b="T3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9" name="Shape 34"/>
            <p:cNvSpPr>
              <a:spLocks/>
            </p:cNvSpPr>
            <p:nvPr/>
          </p:nvSpPr>
          <p:spPr bwMode="auto">
            <a:xfrm>
              <a:off x="2363788" y="4328662"/>
              <a:ext cx="225425" cy="15875"/>
            </a:xfrm>
            <a:custGeom>
              <a:avLst/>
              <a:gdLst>
                <a:gd name="T0" fmla="*/ 0 w 142"/>
                <a:gd name="T1" fmla="*/ 0 h 10"/>
                <a:gd name="T2" fmla="*/ 142 w 142"/>
                <a:gd name="T3" fmla="*/ 10 h 10"/>
              </a:gdLst>
              <a:ahLst/>
              <a:cxnLst>
                <a:cxn ang="0">
                  <a:pos x="54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4" y="6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46" y="10"/>
                </a:cxn>
                <a:cxn ang="0">
                  <a:pos x="54" y="8"/>
                </a:cxn>
                <a:cxn ang="0">
                  <a:pos x="54" y="8"/>
                </a:cxn>
                <a:cxn ang="0">
                  <a:pos x="92" y="8"/>
                </a:cxn>
                <a:cxn ang="0">
                  <a:pos x="142" y="10"/>
                </a:cxn>
                <a:cxn ang="0">
                  <a:pos x="142" y="10"/>
                </a:cxn>
                <a:cxn ang="0">
                  <a:pos x="88" y="4"/>
                </a:cxn>
                <a:cxn ang="0">
                  <a:pos x="92" y="2"/>
                </a:cxn>
                <a:cxn ang="0">
                  <a:pos x="92" y="2"/>
                </a:cxn>
                <a:cxn ang="0">
                  <a:pos x="82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T0" t="T1" r="T2" b="T3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0" name="Shape 35"/>
            <p:cNvSpPr>
              <a:spLocks/>
            </p:cNvSpPr>
            <p:nvPr/>
          </p:nvSpPr>
          <p:spPr bwMode="auto">
            <a:xfrm>
              <a:off x="2509838" y="4331837"/>
              <a:ext cx="44450" cy="3175"/>
            </a:xfrm>
            <a:custGeom>
              <a:avLst/>
              <a:gdLst>
                <a:gd name="T0" fmla="*/ 0 w 28"/>
                <a:gd name="T1" fmla="*/ 0 h 2"/>
                <a:gd name="T2" fmla="*/ 28 w 28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8" y="2"/>
                </a:cxn>
                <a:cxn ang="0">
                  <a:pos x="4" y="0"/>
                </a:cxn>
                <a:cxn ang="0">
                  <a:pos x="0" y="0"/>
                </a:cxn>
              </a:cxnLst>
              <a:rect l="T0" t="T1" r="T2" b="T3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1" name="Shape 36"/>
            <p:cNvSpPr>
              <a:spLocks/>
            </p:cNvSpPr>
            <p:nvPr/>
          </p:nvSpPr>
          <p:spPr bwMode="auto">
            <a:xfrm>
              <a:off x="3224213" y="4328662"/>
              <a:ext cx="15875" cy="3175"/>
            </a:xfrm>
            <a:custGeom>
              <a:avLst/>
              <a:gdLst>
                <a:gd name="T0" fmla="*/ 0 w 10"/>
                <a:gd name="T1" fmla="*/ 0 h 2"/>
                <a:gd name="T2" fmla="*/ 10 w 10"/>
                <a:gd name="T3" fmla="*/ 2 h 2"/>
              </a:gdLst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T0" t="T1" r="T2" b="T3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2" name="Shape 37"/>
            <p:cNvSpPr>
              <a:spLocks/>
            </p:cNvSpPr>
            <p:nvPr/>
          </p:nvSpPr>
          <p:spPr bwMode="auto">
            <a:xfrm>
              <a:off x="2155825" y="4328662"/>
              <a:ext cx="246062" cy="15875"/>
            </a:xfrm>
            <a:custGeom>
              <a:avLst/>
              <a:gdLst>
                <a:gd name="T0" fmla="*/ 0 w 155"/>
                <a:gd name="T1" fmla="*/ 0 h 10"/>
                <a:gd name="T2" fmla="*/ 155 w 155"/>
                <a:gd name="T3" fmla="*/ 10 h 10"/>
              </a:gdLst>
              <a:ahLst/>
              <a:cxnLst>
                <a:cxn ang="0">
                  <a:pos x="58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4" y="2"/>
                </a:cxn>
                <a:cxn ang="0">
                  <a:pos x="4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0" y="8"/>
                </a:cxn>
                <a:cxn ang="0">
                  <a:pos x="62" y="10"/>
                </a:cxn>
                <a:cxn ang="0">
                  <a:pos x="101" y="10"/>
                </a:cxn>
                <a:cxn ang="0">
                  <a:pos x="155" y="10"/>
                </a:cxn>
                <a:cxn ang="0">
                  <a:pos x="155" y="10"/>
                </a:cxn>
                <a:cxn ang="0">
                  <a:pos x="103" y="4"/>
                </a:cxn>
                <a:cxn ang="0">
                  <a:pos x="58" y="0"/>
                </a:cxn>
                <a:cxn ang="0">
                  <a:pos x="58" y="0"/>
                </a:cxn>
              </a:cxnLst>
              <a:rect l="T0" t="T1" r="T2" b="T3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3" name="Shape 38"/>
            <p:cNvSpPr>
              <a:spLocks/>
            </p:cNvSpPr>
            <p:nvPr/>
          </p:nvSpPr>
          <p:spPr bwMode="auto">
            <a:xfrm>
              <a:off x="2538413" y="4312787"/>
              <a:ext cx="85725" cy="6350"/>
            </a:xfrm>
            <a:custGeom>
              <a:avLst/>
              <a:gdLst>
                <a:gd name="T0" fmla="*/ 0 w 54"/>
                <a:gd name="T1" fmla="*/ 0 h 4"/>
                <a:gd name="T2" fmla="*/ 54 w 54"/>
                <a:gd name="T3" fmla="*/ 4 h 4"/>
              </a:gdLst>
              <a:ahLst/>
              <a:cxnLst>
                <a:cxn ang="0">
                  <a:pos x="54" y="2"/>
                </a:cxn>
                <a:cxn ang="0">
                  <a:pos x="54" y="2"/>
                </a:cxn>
                <a:cxn ang="0">
                  <a:pos x="32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4"/>
                </a:cxn>
                <a:cxn ang="0">
                  <a:pos x="26" y="4"/>
                </a:cxn>
                <a:cxn ang="0">
                  <a:pos x="54" y="2"/>
                </a:cxn>
                <a:cxn ang="0">
                  <a:pos x="54" y="2"/>
                </a:cxn>
              </a:cxnLst>
              <a:rect l="T0" t="T1" r="T2" b="T3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4" name="Shape 39"/>
            <p:cNvSpPr>
              <a:spLocks noChangeArrowheads="1"/>
            </p:cNvSpPr>
            <p:nvPr/>
          </p:nvSpPr>
          <p:spPr bwMode="auto"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5" name="Shape 40"/>
            <p:cNvSpPr>
              <a:spLocks noChangeArrowheads="1"/>
            </p:cNvSpPr>
            <p:nvPr/>
          </p:nvSpPr>
          <p:spPr bwMode="auto"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6" name="Shape 41"/>
            <p:cNvSpPr>
              <a:spLocks/>
            </p:cNvSpPr>
            <p:nvPr/>
          </p:nvSpPr>
          <p:spPr bwMode="auto">
            <a:xfrm>
              <a:off x="7788275" y="4290562"/>
              <a:ext cx="19050" cy="3175"/>
            </a:xfrm>
            <a:custGeom>
              <a:avLst/>
              <a:gdLst>
                <a:gd name="T0" fmla="*/ 0 w 12"/>
                <a:gd name="T1" fmla="*/ 0 h 2"/>
                <a:gd name="T2" fmla="*/ 12 w 12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  <a:cxn ang="0">
                  <a:pos x="0" y="0"/>
                </a:cxn>
              </a:cxnLst>
              <a:rect l="T0" t="T1" r="T2" b="T3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7" name="Shape 42"/>
            <p:cNvSpPr>
              <a:spLocks/>
            </p:cNvSpPr>
            <p:nvPr/>
          </p:nvSpPr>
          <p:spPr bwMode="auto">
            <a:xfrm>
              <a:off x="7581900" y="4287387"/>
              <a:ext cx="3175" cy="6350"/>
            </a:xfrm>
            <a:custGeom>
              <a:avLst/>
              <a:gdLst>
                <a:gd name="T0" fmla="*/ 0 w 2"/>
                <a:gd name="T1" fmla="*/ 0 h 4"/>
                <a:gd name="T2" fmla="*/ 2 w 2"/>
                <a:gd name="T3" fmla="*/ 4 h 4"/>
              </a:gdLst>
              <a:ahLst/>
              <a:cxnLst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0" y="4"/>
                </a:cxn>
              </a:cxnLst>
              <a:rect l="T0" t="T1" r="T2" b="T3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8" name="Shape 43"/>
            <p:cNvSpPr>
              <a:spLocks/>
            </p:cNvSpPr>
            <p:nvPr/>
          </p:nvSpPr>
          <p:spPr bwMode="auto">
            <a:xfrm>
              <a:off x="4556126" y="4335012"/>
              <a:ext cx="6350" cy="317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</a:gdLst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T0" t="T1" r="T2" b="T3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9" name="Shape 44"/>
            <p:cNvSpPr>
              <a:spLocks/>
            </p:cNvSpPr>
            <p:nvPr/>
          </p:nvSpPr>
          <p:spPr bwMode="auto">
            <a:xfrm>
              <a:off x="4530726" y="4338187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T0" t="T1" r="T2" b="T3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0" name="Shape 45"/>
            <p:cNvSpPr>
              <a:spLocks/>
            </p:cNvSpPr>
            <p:nvPr/>
          </p:nvSpPr>
          <p:spPr bwMode="auto">
            <a:xfrm>
              <a:off x="4521201" y="4341362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0" y="0"/>
                </a:cxn>
              </a:cxnLst>
              <a:rect l="T0" t="T1" r="T2" b="T3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1" name="Shape 46"/>
            <p:cNvSpPr>
              <a:spLocks/>
            </p:cNvSpPr>
            <p:nvPr/>
          </p:nvSpPr>
          <p:spPr bwMode="auto">
            <a:xfrm>
              <a:off x="4546601" y="4338187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T0" t="T1" r="T2" b="T3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2" name="Shape 47"/>
            <p:cNvSpPr>
              <a:spLocks/>
            </p:cNvSpPr>
            <p:nvPr/>
          </p:nvSpPr>
          <p:spPr bwMode="auto">
            <a:xfrm>
              <a:off x="-7937" y="4255637"/>
              <a:ext cx="9134475" cy="2606675"/>
            </a:xfrm>
            <a:custGeom>
              <a:avLst/>
              <a:gdLst>
                <a:gd name="T0" fmla="*/ 0 w 5754"/>
                <a:gd name="T1" fmla="*/ 0 h 1642"/>
                <a:gd name="T2" fmla="*/ 5754 w 5754"/>
                <a:gd name="T3" fmla="*/ 1642 h 1642"/>
              </a:gdLst>
              <a:ahLst/>
              <a:cxnLst>
                <a:cxn ang="0">
                  <a:pos x="5442" y="40"/>
                </a:cxn>
                <a:cxn ang="0">
                  <a:pos x="5338" y="34"/>
                </a:cxn>
                <a:cxn ang="0">
                  <a:pos x="5308" y="44"/>
                </a:cxn>
                <a:cxn ang="0">
                  <a:pos x="5245" y="36"/>
                </a:cxn>
                <a:cxn ang="0">
                  <a:pos x="5235" y="36"/>
                </a:cxn>
                <a:cxn ang="0">
                  <a:pos x="5183" y="38"/>
                </a:cxn>
                <a:cxn ang="0">
                  <a:pos x="5011" y="24"/>
                </a:cxn>
                <a:cxn ang="0">
                  <a:pos x="5027" y="36"/>
                </a:cxn>
                <a:cxn ang="0">
                  <a:pos x="4969" y="28"/>
                </a:cxn>
                <a:cxn ang="0">
                  <a:pos x="4867" y="18"/>
                </a:cxn>
                <a:cxn ang="0">
                  <a:pos x="4801" y="24"/>
                </a:cxn>
                <a:cxn ang="0">
                  <a:pos x="4671" y="24"/>
                </a:cxn>
                <a:cxn ang="0">
                  <a:pos x="4551" y="24"/>
                </a:cxn>
                <a:cxn ang="0">
                  <a:pos x="4379" y="16"/>
                </a:cxn>
                <a:cxn ang="0">
                  <a:pos x="4220" y="18"/>
                </a:cxn>
                <a:cxn ang="0">
                  <a:pos x="3952" y="0"/>
                </a:cxn>
                <a:cxn ang="0">
                  <a:pos x="3538" y="50"/>
                </a:cxn>
                <a:cxn ang="0">
                  <a:pos x="3388" y="58"/>
                </a:cxn>
                <a:cxn ang="0">
                  <a:pos x="3327" y="56"/>
                </a:cxn>
                <a:cxn ang="0">
                  <a:pos x="3061" y="58"/>
                </a:cxn>
                <a:cxn ang="0">
                  <a:pos x="3053" y="50"/>
                </a:cxn>
                <a:cxn ang="0">
                  <a:pos x="2891" y="38"/>
                </a:cxn>
                <a:cxn ang="0">
                  <a:pos x="2885" y="58"/>
                </a:cxn>
                <a:cxn ang="0">
                  <a:pos x="2853" y="58"/>
                </a:cxn>
                <a:cxn ang="0">
                  <a:pos x="2847" y="48"/>
                </a:cxn>
                <a:cxn ang="0">
                  <a:pos x="2761" y="50"/>
                </a:cxn>
                <a:cxn ang="0">
                  <a:pos x="2689" y="58"/>
                </a:cxn>
                <a:cxn ang="0">
                  <a:pos x="2439" y="50"/>
                </a:cxn>
                <a:cxn ang="0">
                  <a:pos x="2356" y="46"/>
                </a:cxn>
                <a:cxn ang="0">
                  <a:pos x="2220" y="58"/>
                </a:cxn>
                <a:cxn ang="0">
                  <a:pos x="2116" y="48"/>
                </a:cxn>
                <a:cxn ang="0">
                  <a:pos x="2066" y="42"/>
                </a:cxn>
                <a:cxn ang="0">
                  <a:pos x="1986" y="36"/>
                </a:cxn>
                <a:cxn ang="0">
                  <a:pos x="2130" y="52"/>
                </a:cxn>
                <a:cxn ang="0">
                  <a:pos x="2122" y="58"/>
                </a:cxn>
                <a:cxn ang="0">
                  <a:pos x="2012" y="50"/>
                </a:cxn>
                <a:cxn ang="0">
                  <a:pos x="1954" y="44"/>
                </a:cxn>
                <a:cxn ang="0">
                  <a:pos x="1924" y="46"/>
                </a:cxn>
                <a:cxn ang="0">
                  <a:pos x="1888" y="36"/>
                </a:cxn>
                <a:cxn ang="0">
                  <a:pos x="1800" y="30"/>
                </a:cxn>
                <a:cxn ang="0">
                  <a:pos x="1742" y="36"/>
                </a:cxn>
                <a:cxn ang="0">
                  <a:pos x="1736" y="38"/>
                </a:cxn>
                <a:cxn ang="0">
                  <a:pos x="1708" y="38"/>
                </a:cxn>
                <a:cxn ang="0">
                  <a:pos x="1636" y="50"/>
                </a:cxn>
                <a:cxn ang="0">
                  <a:pos x="1690" y="56"/>
                </a:cxn>
                <a:cxn ang="0">
                  <a:pos x="1498" y="56"/>
                </a:cxn>
                <a:cxn ang="0">
                  <a:pos x="1365" y="58"/>
                </a:cxn>
                <a:cxn ang="0">
                  <a:pos x="1155" y="52"/>
                </a:cxn>
                <a:cxn ang="0">
                  <a:pos x="947" y="30"/>
                </a:cxn>
                <a:cxn ang="0">
                  <a:pos x="442" y="24"/>
                </a:cxn>
                <a:cxn ang="0">
                  <a:pos x="200" y="30"/>
                </a:cxn>
                <a:cxn ang="0">
                  <a:pos x="5754" y="58"/>
                </a:cxn>
                <a:cxn ang="0">
                  <a:pos x="2891" y="50"/>
                </a:cxn>
                <a:cxn ang="0">
                  <a:pos x="2891" y="50"/>
                </a:cxn>
                <a:cxn ang="0">
                  <a:pos x="2398" y="56"/>
                </a:cxn>
                <a:cxn ang="0">
                  <a:pos x="2088" y="56"/>
                </a:cxn>
                <a:cxn ang="0">
                  <a:pos x="1806" y="54"/>
                </a:cxn>
                <a:cxn ang="0">
                  <a:pos x="1872" y="58"/>
                </a:cxn>
                <a:cxn ang="0">
                  <a:pos x="1760" y="56"/>
                </a:cxn>
                <a:cxn ang="0">
                  <a:pos x="1760" y="52"/>
                </a:cxn>
              </a:cxnLst>
              <a:rect l="T0" t="T1" r="T2" b="T3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3" name="Shape 48"/>
            <p:cNvSpPr>
              <a:spLocks/>
            </p:cNvSpPr>
            <p:nvPr/>
          </p:nvSpPr>
          <p:spPr bwMode="auto">
            <a:xfrm>
              <a:off x="4533901" y="4328662"/>
              <a:ext cx="25400" cy="9525"/>
            </a:xfrm>
            <a:custGeom>
              <a:avLst/>
              <a:gdLst>
                <a:gd name="T0" fmla="*/ 0 w 16"/>
                <a:gd name="T1" fmla="*/ 0 h 6"/>
                <a:gd name="T2" fmla="*/ 16 w 16"/>
                <a:gd name="T3" fmla="*/ 6 h 6"/>
              </a:gdLst>
              <a:ahLst/>
              <a:cxnLst>
                <a:cxn ang="0">
                  <a:pos x="16" y="4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6" y="4"/>
                </a:cxn>
                <a:cxn ang="0">
                  <a:pos x="16" y="4"/>
                </a:cxn>
              </a:cxnLst>
              <a:rect l="T0" t="T1" r="T2" b="T3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4" name="Shape 49"/>
            <p:cNvSpPr>
              <a:spLocks/>
            </p:cNvSpPr>
            <p:nvPr/>
          </p:nvSpPr>
          <p:spPr bwMode="auto">
            <a:xfrm>
              <a:off x="8315325" y="4306437"/>
              <a:ext cx="31750" cy="3175"/>
            </a:xfrm>
            <a:custGeom>
              <a:avLst/>
              <a:gdLst>
                <a:gd name="T0" fmla="*/ 0 w 20"/>
                <a:gd name="T1" fmla="*/ 0 h 2"/>
                <a:gd name="T2" fmla="*/ 20 w 20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" name="Shape 50"/>
            <p:cNvSpPr>
              <a:spLocks/>
            </p:cNvSpPr>
            <p:nvPr/>
          </p:nvSpPr>
          <p:spPr bwMode="auto">
            <a:xfrm>
              <a:off x="4794251" y="4319137"/>
              <a:ext cx="85725" cy="12700"/>
            </a:xfrm>
            <a:custGeom>
              <a:avLst/>
              <a:gdLst>
                <a:gd name="T0" fmla="*/ 0 w 54"/>
                <a:gd name="T1" fmla="*/ 0 h 8"/>
                <a:gd name="T2" fmla="*/ 54 w 54"/>
                <a:gd name="T3" fmla="*/ 8 h 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4" y="6"/>
                </a:cxn>
                <a:cxn ang="0">
                  <a:pos x="32" y="8"/>
                </a:cxn>
                <a:cxn ang="0">
                  <a:pos x="54" y="8"/>
                </a:cxn>
                <a:cxn ang="0">
                  <a:pos x="54" y="8"/>
                </a:cxn>
                <a:cxn ang="0">
                  <a:pos x="36" y="4"/>
                </a:cxn>
                <a:cxn ang="0">
                  <a:pos x="22" y="2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6" name="Shape 51"/>
            <p:cNvSpPr>
              <a:spLocks/>
            </p:cNvSpPr>
            <p:nvPr/>
          </p:nvSpPr>
          <p:spPr bwMode="auto">
            <a:xfrm>
              <a:off x="4587876" y="4315962"/>
              <a:ext cx="95250" cy="6350"/>
            </a:xfrm>
            <a:custGeom>
              <a:avLst/>
              <a:gdLst>
                <a:gd name="T0" fmla="*/ 0 w 60"/>
                <a:gd name="T1" fmla="*/ 0 h 4"/>
                <a:gd name="T2" fmla="*/ 60 w 60"/>
                <a:gd name="T3" fmla="*/ 4 h 4"/>
              </a:gdLst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60" y="4"/>
                </a:cxn>
                <a:cxn ang="0">
                  <a:pos x="4" y="0"/>
                </a:cxn>
              </a:cxnLst>
              <a:rect l="T0" t="T1" r="T2" b="T3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7" name="Shape 52"/>
            <p:cNvSpPr>
              <a:spLocks/>
            </p:cNvSpPr>
            <p:nvPr/>
          </p:nvSpPr>
          <p:spPr bwMode="auto">
            <a:xfrm>
              <a:off x="3863976" y="4328662"/>
              <a:ext cx="12700" cy="6350"/>
            </a:xfrm>
            <a:custGeom>
              <a:avLst/>
              <a:gdLst>
                <a:gd name="T0" fmla="*/ 0 w 8"/>
                <a:gd name="T1" fmla="*/ 0 h 4"/>
                <a:gd name="T2" fmla="*/ 8 w 8"/>
                <a:gd name="T3" fmla="*/ 4 h 4"/>
              </a:gdLst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T0" t="T1" r="T2" b="T3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8" name="Shape 53"/>
            <p:cNvSpPr>
              <a:spLocks/>
            </p:cNvSpPr>
            <p:nvPr/>
          </p:nvSpPr>
          <p:spPr bwMode="auto">
            <a:xfrm>
              <a:off x="3738562" y="4315962"/>
              <a:ext cx="60325" cy="12700"/>
            </a:xfrm>
            <a:custGeom>
              <a:avLst/>
              <a:gdLst>
                <a:gd name="T0" fmla="*/ 0 w 38"/>
                <a:gd name="T1" fmla="*/ 0 h 8"/>
                <a:gd name="T2" fmla="*/ 38 w 38"/>
                <a:gd name="T3" fmla="*/ 8 h 8"/>
              </a:gdLst>
              <a:ahLst/>
              <a:cxnLst>
                <a:cxn ang="0">
                  <a:pos x="38" y="8"/>
                </a:cxn>
                <a:cxn ang="0">
                  <a:pos x="38" y="8"/>
                </a:cxn>
                <a:cxn ang="0">
                  <a:pos x="18" y="4"/>
                </a:cxn>
                <a:cxn ang="0">
                  <a:pos x="20" y="4"/>
                </a:cxn>
                <a:cxn ang="0">
                  <a:pos x="24" y="2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38" y="8"/>
                </a:cxn>
                <a:cxn ang="0">
                  <a:pos x="38" y="8"/>
                </a:cxn>
              </a:cxnLst>
              <a:rect l="T0" t="T1" r="T2" b="T3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9" name="Shape 54"/>
            <p:cNvSpPr>
              <a:spLocks/>
            </p:cNvSpPr>
            <p:nvPr/>
          </p:nvSpPr>
          <p:spPr bwMode="auto">
            <a:xfrm>
              <a:off x="2894013" y="4344537"/>
              <a:ext cx="47625" cy="3175"/>
            </a:xfrm>
            <a:custGeom>
              <a:avLst/>
              <a:gdLst>
                <a:gd name="T0" fmla="*/ 0 w 30"/>
                <a:gd name="T1" fmla="*/ 0 h 2"/>
                <a:gd name="T2" fmla="*/ 30 w 30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0" y="2"/>
                </a:cxn>
              </a:cxnLst>
              <a:rect l="T0" t="T1" r="T2" b="T3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50" name="Shape 55"/>
            <p:cNvSpPr>
              <a:spLocks/>
            </p:cNvSpPr>
            <p:nvPr/>
          </p:nvSpPr>
          <p:spPr bwMode="auto">
            <a:xfrm>
              <a:off x="7213600" y="4290562"/>
              <a:ext cx="6350" cy="317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0" y="2"/>
                </a:cxn>
              </a:cxnLst>
              <a:rect l="T0" t="T1" r="T2" b="T3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51" name="Shape 56"/>
            <p:cNvSpPr>
              <a:spLocks/>
            </p:cNvSpPr>
            <p:nvPr/>
          </p:nvSpPr>
          <p:spPr bwMode="auto">
            <a:xfrm>
              <a:off x="1787525" y="4331837"/>
              <a:ext cx="28575" cy="3175"/>
            </a:xfrm>
            <a:custGeom>
              <a:avLst/>
              <a:gdLst>
                <a:gd name="T0" fmla="*/ 0 w 18"/>
                <a:gd name="T1" fmla="*/ 0 h 2"/>
                <a:gd name="T2" fmla="*/ 18 w 18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52" name="Shape 57"/>
            <p:cNvSpPr>
              <a:spLocks/>
            </p:cNvSpPr>
            <p:nvPr/>
          </p:nvSpPr>
          <p:spPr bwMode="auto">
            <a:xfrm>
              <a:off x="1816100" y="4335012"/>
              <a:ext cx="44450" cy="6350"/>
            </a:xfrm>
            <a:custGeom>
              <a:avLst/>
              <a:gdLst>
                <a:gd name="T0" fmla="*/ 0 w 28"/>
                <a:gd name="T1" fmla="*/ 0 h 4"/>
                <a:gd name="T2" fmla="*/ 28 w 28"/>
                <a:gd name="T3" fmla="*/ 4 h 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8" y="4"/>
                </a:cxn>
                <a:cxn ang="0">
                  <a:pos x="0" y="0"/>
                </a:cxn>
              </a:cxnLst>
              <a:rect l="T0" t="T1" r="T2" b="T3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53" name="Shape 60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51535D"/>
                </a:solidFill>
                <a:latin typeface="Georgia" pitchFamily="18" charset="0"/>
                <a:sym typeface="Georgia" pitchFamily="18" charset="0"/>
              </a:defRPr>
            </a:lvl1pPr>
          </a:lstStyle>
          <a:p>
            <a:fld id="{35FFD5C8-E42E-406E-A032-A49C56795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5"/>
          <p:cNvGrpSpPr>
            <a:grpSpLocks/>
          </p:cNvGrpSpPr>
          <p:nvPr/>
        </p:nvGrpSpPr>
        <p:grpSpPr bwMode="auto">
          <a:xfrm>
            <a:off x="0" y="0"/>
            <a:ext cx="9159875" cy="5148263"/>
            <a:chOff x="0" y="0"/>
            <a:chExt cx="5770" cy="4324"/>
          </a:xfrm>
        </p:grpSpPr>
        <p:sp>
          <p:nvSpPr>
            <p:cNvPr id="4" name="Shape 6"/>
            <p:cNvSpPr>
              <a:spLocks noChangeArrowheads="1"/>
            </p:cNvSpPr>
            <p:nvPr/>
          </p:nvSpPr>
          <p:spPr bwMode="auto">
            <a:xfrm>
              <a:off x="69" y="91"/>
              <a:ext cx="5700" cy="4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5" name="Shape 7"/>
            <p:cNvSpPr>
              <a:spLocks/>
            </p:cNvSpPr>
            <p:nvPr/>
          </p:nvSpPr>
          <p:spPr bwMode="auto">
            <a:xfrm>
              <a:off x="0" y="0"/>
              <a:ext cx="5760" cy="4324"/>
            </a:xfrm>
            <a:custGeom>
              <a:avLst/>
              <a:gdLst>
                <a:gd name="T0" fmla="*/ 0 w 5620"/>
                <a:gd name="T1" fmla="*/ 0 h 4138"/>
                <a:gd name="T2" fmla="*/ 5620 w 5620"/>
                <a:gd name="T3" fmla="*/ 4138 h 4138"/>
              </a:gdLst>
              <a:ahLst/>
              <a:cxnLst>
                <a:cxn ang="0">
                  <a:pos x="3704" y="52"/>
                </a:cxn>
                <a:cxn ang="0">
                  <a:pos x="1126" y="48"/>
                </a:cxn>
                <a:cxn ang="0">
                  <a:pos x="2130" y="4120"/>
                </a:cxn>
                <a:cxn ang="0">
                  <a:pos x="5010" y="4110"/>
                </a:cxn>
                <a:cxn ang="0">
                  <a:pos x="48" y="3384"/>
                </a:cxn>
                <a:cxn ang="0">
                  <a:pos x="166" y="3234"/>
                </a:cxn>
                <a:cxn ang="0">
                  <a:pos x="234" y="3434"/>
                </a:cxn>
                <a:cxn ang="0">
                  <a:pos x="584" y="254"/>
                </a:cxn>
                <a:cxn ang="0">
                  <a:pos x="438" y="212"/>
                </a:cxn>
                <a:cxn ang="0">
                  <a:pos x="344" y="3734"/>
                </a:cxn>
                <a:cxn ang="0">
                  <a:pos x="400" y="2318"/>
                </a:cxn>
                <a:cxn ang="0">
                  <a:pos x="496" y="4116"/>
                </a:cxn>
                <a:cxn ang="0">
                  <a:pos x="564" y="1500"/>
                </a:cxn>
                <a:cxn ang="0">
                  <a:pos x="636" y="280"/>
                </a:cxn>
                <a:cxn ang="0">
                  <a:pos x="710" y="1032"/>
                </a:cxn>
                <a:cxn ang="0">
                  <a:pos x="802" y="142"/>
                </a:cxn>
                <a:cxn ang="0">
                  <a:pos x="1024" y="60"/>
                </a:cxn>
                <a:cxn ang="0">
                  <a:pos x="934" y="1624"/>
                </a:cxn>
                <a:cxn ang="0">
                  <a:pos x="1022" y="2148"/>
                </a:cxn>
                <a:cxn ang="0">
                  <a:pos x="1630" y="658"/>
                </a:cxn>
                <a:cxn ang="0">
                  <a:pos x="1346" y="1104"/>
                </a:cxn>
                <a:cxn ang="0">
                  <a:pos x="1132" y="808"/>
                </a:cxn>
                <a:cxn ang="0">
                  <a:pos x="1150" y="742"/>
                </a:cxn>
                <a:cxn ang="0">
                  <a:pos x="1302" y="2176"/>
                </a:cxn>
                <a:cxn ang="0">
                  <a:pos x="1400" y="1192"/>
                </a:cxn>
                <a:cxn ang="0">
                  <a:pos x="1540" y="2300"/>
                </a:cxn>
                <a:cxn ang="0">
                  <a:pos x="1674" y="1444"/>
                </a:cxn>
                <a:cxn ang="0">
                  <a:pos x="1744" y="140"/>
                </a:cxn>
                <a:cxn ang="0">
                  <a:pos x="2656" y="290"/>
                </a:cxn>
                <a:cxn ang="0">
                  <a:pos x="2342" y="830"/>
                </a:cxn>
                <a:cxn ang="0">
                  <a:pos x="2054" y="238"/>
                </a:cxn>
                <a:cxn ang="0">
                  <a:pos x="2196" y="2422"/>
                </a:cxn>
                <a:cxn ang="0">
                  <a:pos x="2348" y="2126"/>
                </a:cxn>
                <a:cxn ang="0">
                  <a:pos x="2410" y="204"/>
                </a:cxn>
                <a:cxn ang="0">
                  <a:pos x="2620" y="396"/>
                </a:cxn>
                <a:cxn ang="0">
                  <a:pos x="2698" y="186"/>
                </a:cxn>
                <a:cxn ang="0">
                  <a:pos x="2766" y="1600"/>
                </a:cxn>
                <a:cxn ang="0">
                  <a:pos x="2914" y="50"/>
                </a:cxn>
                <a:cxn ang="0">
                  <a:pos x="3078" y="2108"/>
                </a:cxn>
                <a:cxn ang="0">
                  <a:pos x="3304" y="1794"/>
                </a:cxn>
                <a:cxn ang="0">
                  <a:pos x="3880" y="1928"/>
                </a:cxn>
                <a:cxn ang="0">
                  <a:pos x="3558" y="48"/>
                </a:cxn>
                <a:cxn ang="0">
                  <a:pos x="3592" y="2378"/>
                </a:cxn>
                <a:cxn ang="0">
                  <a:pos x="3736" y="3066"/>
                </a:cxn>
                <a:cxn ang="0">
                  <a:pos x="4798" y="3378"/>
                </a:cxn>
                <a:cxn ang="0">
                  <a:pos x="4086" y="2626"/>
                </a:cxn>
                <a:cxn ang="0">
                  <a:pos x="4020" y="2908"/>
                </a:cxn>
                <a:cxn ang="0">
                  <a:pos x="4188" y="3694"/>
                </a:cxn>
                <a:cxn ang="0">
                  <a:pos x="4348" y="3800"/>
                </a:cxn>
                <a:cxn ang="0">
                  <a:pos x="4478" y="3980"/>
                </a:cxn>
                <a:cxn ang="0">
                  <a:pos x="4412" y="2570"/>
                </a:cxn>
                <a:cxn ang="0">
                  <a:pos x="4632" y="4008"/>
                </a:cxn>
                <a:cxn ang="0">
                  <a:pos x="4584" y="3572"/>
                </a:cxn>
                <a:cxn ang="0">
                  <a:pos x="4874" y="2478"/>
                </a:cxn>
                <a:cxn ang="0">
                  <a:pos x="4900" y="3676"/>
                </a:cxn>
                <a:cxn ang="0">
                  <a:pos x="5028" y="3894"/>
                </a:cxn>
                <a:cxn ang="0">
                  <a:pos x="5112" y="3984"/>
                </a:cxn>
                <a:cxn ang="0">
                  <a:pos x="5586" y="768"/>
                </a:cxn>
                <a:cxn ang="0">
                  <a:pos x="5442" y="146"/>
                </a:cxn>
                <a:cxn ang="0">
                  <a:pos x="5358" y="608"/>
                </a:cxn>
                <a:cxn ang="0">
                  <a:pos x="5226" y="3972"/>
                </a:cxn>
                <a:cxn ang="0">
                  <a:pos x="5410" y="4086"/>
                </a:cxn>
                <a:cxn ang="0">
                  <a:pos x="5262" y="3250"/>
                </a:cxn>
              </a:cxnLst>
              <a:rect l="T0" t="T1" r="T2" b="T3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6" name="Shape 8"/>
          <p:cNvGrpSpPr>
            <a:grpSpLocks/>
          </p:cNvGrpSpPr>
          <p:nvPr/>
        </p:nvGrpSpPr>
        <p:grpSpPr bwMode="auto">
          <a:xfrm>
            <a:off x="3175" y="457200"/>
            <a:ext cx="8302625" cy="2840038"/>
            <a:chOff x="3175" y="609600"/>
            <a:chExt cx="8302625" cy="3787775"/>
          </a:xfrm>
        </p:grpSpPr>
        <p:sp>
          <p:nvSpPr>
            <p:cNvPr id="7" name="Shape 9"/>
            <p:cNvSpPr>
              <a:spLocks/>
            </p:cNvSpPr>
            <p:nvPr/>
          </p:nvSpPr>
          <p:spPr bwMode="auto">
            <a:xfrm>
              <a:off x="5470525" y="609600"/>
              <a:ext cx="654050" cy="314325"/>
            </a:xfrm>
            <a:custGeom>
              <a:avLst/>
              <a:gdLst>
                <a:gd name="T0" fmla="*/ 0 w 412"/>
                <a:gd name="T1" fmla="*/ 0 h 198"/>
                <a:gd name="T2" fmla="*/ 412 w 412"/>
                <a:gd name="T3" fmla="*/ 198 h 198"/>
              </a:gdLst>
              <a:ahLst/>
              <a:cxnLst>
                <a:cxn ang="0">
                  <a:pos x="96" y="154"/>
                </a:cxn>
                <a:cxn ang="0">
                  <a:pos x="96" y="154"/>
                </a:cxn>
                <a:cxn ang="0">
                  <a:pos x="132" y="146"/>
                </a:cxn>
                <a:cxn ang="0">
                  <a:pos x="166" y="136"/>
                </a:cxn>
                <a:cxn ang="0">
                  <a:pos x="166" y="136"/>
                </a:cxn>
                <a:cxn ang="0">
                  <a:pos x="198" y="124"/>
                </a:cxn>
                <a:cxn ang="0">
                  <a:pos x="230" y="112"/>
                </a:cxn>
                <a:cxn ang="0">
                  <a:pos x="290" y="86"/>
                </a:cxn>
                <a:cxn ang="0">
                  <a:pos x="352" y="60"/>
                </a:cxn>
                <a:cxn ang="0">
                  <a:pos x="412" y="36"/>
                </a:cxn>
                <a:cxn ang="0">
                  <a:pos x="402" y="0"/>
                </a:cxn>
                <a:cxn ang="0">
                  <a:pos x="402" y="0"/>
                </a:cxn>
                <a:cxn ang="0">
                  <a:pos x="296" y="46"/>
                </a:cxn>
                <a:cxn ang="0">
                  <a:pos x="194" y="96"/>
                </a:cxn>
                <a:cxn ang="0">
                  <a:pos x="94" y="146"/>
                </a:cxn>
                <a:cxn ang="0">
                  <a:pos x="46" y="172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14" y="156"/>
                </a:cxn>
                <a:cxn ang="0">
                  <a:pos x="96" y="154"/>
                </a:cxn>
              </a:cxnLst>
              <a:rect l="T0" t="T1" r="T2" b="T3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8" name="Shape 10"/>
            <p:cNvSpPr>
              <a:spLocks/>
            </p:cNvSpPr>
            <p:nvPr/>
          </p:nvSpPr>
          <p:spPr bwMode="auto">
            <a:xfrm>
              <a:off x="5959475" y="717550"/>
              <a:ext cx="225425" cy="95250"/>
            </a:xfrm>
            <a:custGeom>
              <a:avLst/>
              <a:gdLst>
                <a:gd name="T0" fmla="*/ 0 w 142"/>
                <a:gd name="T1" fmla="*/ 0 h 60"/>
                <a:gd name="T2" fmla="*/ 142 w 142"/>
                <a:gd name="T3" fmla="*/ 60 h 60"/>
              </a:gdLst>
              <a:ahLst/>
              <a:cxnLst>
                <a:cxn ang="0">
                  <a:pos x="142" y="2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142" y="2"/>
                </a:cxn>
                <a:cxn ang="0">
                  <a:pos x="142" y="2"/>
                </a:cxn>
              </a:cxnLst>
              <a:rect l="T0" t="T1" r="T2" b="T3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0" y="60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9" name="Shape 11"/>
            <p:cNvSpPr>
              <a:spLocks/>
            </p:cNvSpPr>
            <p:nvPr/>
          </p:nvSpPr>
          <p:spPr bwMode="auto">
            <a:xfrm>
              <a:off x="4775200" y="2952750"/>
              <a:ext cx="60325" cy="15875"/>
            </a:xfrm>
            <a:custGeom>
              <a:avLst/>
              <a:gdLst>
                <a:gd name="T0" fmla="*/ 0 w 38"/>
                <a:gd name="T1" fmla="*/ 0 h 10"/>
                <a:gd name="T2" fmla="*/ 38 w 38"/>
                <a:gd name="T3" fmla="*/ 10 h 10"/>
              </a:gdLst>
              <a:ahLst/>
              <a:cxnLst>
                <a:cxn ang="0">
                  <a:pos x="34" y="8"/>
                </a:cxn>
                <a:cxn ang="0">
                  <a:pos x="38" y="0"/>
                </a:cxn>
                <a:cxn ang="0">
                  <a:pos x="0" y="10"/>
                </a:cxn>
                <a:cxn ang="0">
                  <a:pos x="34" y="8"/>
                </a:cxn>
              </a:cxnLst>
              <a:rect l="T0" t="T1" r="T2" b="T3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" name="Shape 12"/>
            <p:cNvSpPr>
              <a:spLocks/>
            </p:cNvSpPr>
            <p:nvPr/>
          </p:nvSpPr>
          <p:spPr bwMode="auto">
            <a:xfrm>
              <a:off x="6705600" y="622300"/>
              <a:ext cx="1600200" cy="771525"/>
            </a:xfrm>
            <a:custGeom>
              <a:avLst/>
              <a:gdLst>
                <a:gd name="T0" fmla="*/ 0 w 1008"/>
                <a:gd name="T1" fmla="*/ 0 h 486"/>
                <a:gd name="T2" fmla="*/ 1008 w 1008"/>
                <a:gd name="T3" fmla="*/ 486 h 486"/>
              </a:gdLst>
              <a:ahLst/>
              <a:cxnLst>
                <a:cxn ang="0">
                  <a:pos x="990" y="466"/>
                </a:cxn>
                <a:cxn ang="0">
                  <a:pos x="940" y="404"/>
                </a:cxn>
                <a:cxn ang="0">
                  <a:pos x="914" y="372"/>
                </a:cxn>
                <a:cxn ang="0">
                  <a:pos x="886" y="344"/>
                </a:cxn>
                <a:cxn ang="0">
                  <a:pos x="828" y="286"/>
                </a:cxn>
                <a:cxn ang="0">
                  <a:pos x="766" y="230"/>
                </a:cxn>
                <a:cxn ang="0">
                  <a:pos x="730" y="202"/>
                </a:cxn>
                <a:cxn ang="0">
                  <a:pos x="656" y="150"/>
                </a:cxn>
                <a:cxn ang="0">
                  <a:pos x="606" y="120"/>
                </a:cxn>
                <a:cxn ang="0">
                  <a:pos x="574" y="104"/>
                </a:cxn>
                <a:cxn ang="0">
                  <a:pos x="510" y="74"/>
                </a:cxn>
                <a:cxn ang="0">
                  <a:pos x="444" y="50"/>
                </a:cxn>
                <a:cxn ang="0">
                  <a:pos x="374" y="30"/>
                </a:cxn>
                <a:cxn ang="0">
                  <a:pos x="338" y="22"/>
                </a:cxn>
                <a:cxn ang="0">
                  <a:pos x="264" y="10"/>
                </a:cxn>
                <a:cxn ang="0">
                  <a:pos x="186" y="2"/>
                </a:cxn>
                <a:cxn ang="0">
                  <a:pos x="108" y="0"/>
                </a:cxn>
                <a:cxn ang="0">
                  <a:pos x="28" y="4"/>
                </a:cxn>
                <a:cxn ang="0">
                  <a:pos x="0" y="28"/>
                </a:cxn>
                <a:cxn ang="0">
                  <a:pos x="72" y="20"/>
                </a:cxn>
                <a:cxn ang="0">
                  <a:pos x="214" y="12"/>
                </a:cxn>
                <a:cxn ang="0">
                  <a:pos x="286" y="14"/>
                </a:cxn>
                <a:cxn ang="0">
                  <a:pos x="200" y="24"/>
                </a:cxn>
                <a:cxn ang="0">
                  <a:pos x="124" y="40"/>
                </a:cxn>
                <a:cxn ang="0">
                  <a:pos x="48" y="62"/>
                </a:cxn>
                <a:cxn ang="0">
                  <a:pos x="138" y="44"/>
                </a:cxn>
                <a:cxn ang="0">
                  <a:pos x="228" y="30"/>
                </a:cxn>
                <a:cxn ang="0">
                  <a:pos x="298" y="40"/>
                </a:cxn>
                <a:cxn ang="0">
                  <a:pos x="434" y="72"/>
                </a:cxn>
                <a:cxn ang="0">
                  <a:pos x="500" y="92"/>
                </a:cxn>
                <a:cxn ang="0">
                  <a:pos x="610" y="154"/>
                </a:cxn>
                <a:cxn ang="0">
                  <a:pos x="582" y="150"/>
                </a:cxn>
                <a:cxn ang="0">
                  <a:pos x="618" y="168"/>
                </a:cxn>
                <a:cxn ang="0">
                  <a:pos x="654" y="186"/>
                </a:cxn>
                <a:cxn ang="0">
                  <a:pos x="766" y="266"/>
                </a:cxn>
                <a:cxn ang="0">
                  <a:pos x="866" y="354"/>
                </a:cxn>
                <a:cxn ang="0">
                  <a:pos x="816" y="310"/>
                </a:cxn>
                <a:cxn ang="0">
                  <a:pos x="764" y="270"/>
                </a:cxn>
                <a:cxn ang="0">
                  <a:pos x="810" y="322"/>
                </a:cxn>
                <a:cxn ang="0">
                  <a:pos x="748" y="274"/>
                </a:cxn>
                <a:cxn ang="0">
                  <a:pos x="838" y="352"/>
                </a:cxn>
                <a:cxn ang="0">
                  <a:pos x="898" y="392"/>
                </a:cxn>
                <a:cxn ang="0">
                  <a:pos x="924" y="416"/>
                </a:cxn>
                <a:cxn ang="0">
                  <a:pos x="954" y="438"/>
                </a:cxn>
                <a:cxn ang="0">
                  <a:pos x="970" y="452"/>
                </a:cxn>
                <a:cxn ang="0">
                  <a:pos x="1008" y="486"/>
                </a:cxn>
              </a:cxnLst>
              <a:rect l="T0" t="T1" r="T2" b="T3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1" name="Shape 13"/>
            <p:cNvSpPr>
              <a:spLocks/>
            </p:cNvSpPr>
            <p:nvPr/>
          </p:nvSpPr>
          <p:spPr bwMode="auto">
            <a:xfrm>
              <a:off x="6604000" y="2200275"/>
              <a:ext cx="200025" cy="15875"/>
            </a:xfrm>
            <a:custGeom>
              <a:avLst/>
              <a:gdLst>
                <a:gd name="T0" fmla="*/ 0 w 126"/>
                <a:gd name="T1" fmla="*/ 0 h 10"/>
                <a:gd name="T2" fmla="*/ 126 w 126"/>
                <a:gd name="T3" fmla="*/ 10 h 10"/>
              </a:gdLst>
              <a:ahLst/>
              <a:cxnLst>
                <a:cxn ang="0">
                  <a:pos x="98" y="2"/>
                </a:cxn>
                <a:cxn ang="0">
                  <a:pos x="98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90" y="6"/>
                </a:cxn>
                <a:cxn ang="0">
                  <a:pos x="116" y="10"/>
                </a:cxn>
                <a:cxn ang="0">
                  <a:pos x="126" y="4"/>
                </a:cxn>
                <a:cxn ang="0">
                  <a:pos x="112" y="2"/>
                </a:cxn>
                <a:cxn ang="0">
                  <a:pos x="98" y="2"/>
                </a:cxn>
              </a:cxnLst>
              <a:rect l="T0" t="T1" r="T2" b="T3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2" name="Shape 14"/>
            <p:cNvSpPr>
              <a:spLocks/>
            </p:cNvSpPr>
            <p:nvPr/>
          </p:nvSpPr>
          <p:spPr bwMode="auto">
            <a:xfrm>
              <a:off x="6530975" y="2206625"/>
              <a:ext cx="228600" cy="53975"/>
            </a:xfrm>
            <a:custGeom>
              <a:avLst/>
              <a:gdLst>
                <a:gd name="T0" fmla="*/ 0 w 144"/>
                <a:gd name="T1" fmla="*/ 0 h 34"/>
                <a:gd name="T2" fmla="*/ 144 w 144"/>
                <a:gd name="T3" fmla="*/ 34 h 34"/>
              </a:gdLst>
              <a:ahLst/>
              <a:cxnLst>
                <a:cxn ang="0">
                  <a:pos x="118" y="34"/>
                </a:cxn>
                <a:cxn ang="0">
                  <a:pos x="144" y="18"/>
                </a:cxn>
                <a:cxn ang="0">
                  <a:pos x="144" y="18"/>
                </a:cxn>
                <a:cxn ang="0">
                  <a:pos x="72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8" y="34"/>
                </a:cxn>
                <a:cxn ang="0">
                  <a:pos x="118" y="34"/>
                </a:cxn>
              </a:cxnLst>
              <a:rect l="T0" t="T1" r="T2" b="T3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3" name="Shape 15"/>
            <p:cNvSpPr>
              <a:spLocks/>
            </p:cNvSpPr>
            <p:nvPr/>
          </p:nvSpPr>
          <p:spPr bwMode="auto">
            <a:xfrm>
              <a:off x="6200775" y="2482850"/>
              <a:ext cx="444500" cy="66675"/>
            </a:xfrm>
            <a:custGeom>
              <a:avLst/>
              <a:gdLst>
                <a:gd name="T0" fmla="*/ 0 w 280"/>
                <a:gd name="T1" fmla="*/ 0 h 42"/>
                <a:gd name="T2" fmla="*/ 280 w 280"/>
                <a:gd name="T3" fmla="*/ 42 h 42"/>
              </a:gdLst>
              <a:ahLst/>
              <a:cxnLst>
                <a:cxn ang="0">
                  <a:pos x="140" y="14"/>
                </a:cxn>
                <a:cxn ang="0">
                  <a:pos x="140" y="1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34" y="42"/>
                </a:cxn>
                <a:cxn ang="0">
                  <a:pos x="68" y="42"/>
                </a:cxn>
                <a:cxn ang="0">
                  <a:pos x="102" y="38"/>
                </a:cxn>
                <a:cxn ang="0">
                  <a:pos x="136" y="32"/>
                </a:cxn>
                <a:cxn ang="0">
                  <a:pos x="208" y="18"/>
                </a:cxn>
                <a:cxn ang="0">
                  <a:pos x="280" y="0"/>
                </a:cxn>
                <a:cxn ang="0">
                  <a:pos x="280" y="0"/>
                </a:cxn>
                <a:cxn ang="0">
                  <a:pos x="140" y="14"/>
                </a:cxn>
                <a:cxn ang="0">
                  <a:pos x="140" y="14"/>
                </a:cxn>
              </a:cxnLst>
              <a:rect l="T0" t="T1" r="T2" b="T3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4" name="Shape 16"/>
            <p:cNvSpPr>
              <a:spLocks/>
            </p:cNvSpPr>
            <p:nvPr/>
          </p:nvSpPr>
          <p:spPr bwMode="auto">
            <a:xfrm>
              <a:off x="6610350" y="2260600"/>
              <a:ext cx="107950" cy="19050"/>
            </a:xfrm>
            <a:custGeom>
              <a:avLst/>
              <a:gdLst>
                <a:gd name="T0" fmla="*/ 0 w 68"/>
                <a:gd name="T1" fmla="*/ 0 h 12"/>
                <a:gd name="T2" fmla="*/ 68 w 68"/>
                <a:gd name="T3" fmla="*/ 12 h 12"/>
              </a:gdLst>
              <a:ahLst/>
              <a:cxnLst>
                <a:cxn ang="0">
                  <a:pos x="40" y="12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0" y="2"/>
                </a:cxn>
                <a:cxn ang="0">
                  <a:pos x="40" y="12"/>
                </a:cxn>
              </a:cxnLst>
              <a:rect l="T0" t="T1" r="T2" b="T3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5" name="Shape 17"/>
            <p:cNvSpPr>
              <a:spLocks/>
            </p:cNvSpPr>
            <p:nvPr/>
          </p:nvSpPr>
          <p:spPr bwMode="auto">
            <a:xfrm>
              <a:off x="6880225" y="2025650"/>
              <a:ext cx="180975" cy="95250"/>
            </a:xfrm>
            <a:custGeom>
              <a:avLst/>
              <a:gdLst>
                <a:gd name="T0" fmla="*/ 0 w 114"/>
                <a:gd name="T1" fmla="*/ 0 h 60"/>
                <a:gd name="T2" fmla="*/ 114 w 114"/>
                <a:gd name="T3" fmla="*/ 60 h 60"/>
              </a:gdLst>
              <a:ahLst/>
              <a:cxnLst>
                <a:cxn ang="0">
                  <a:pos x="108" y="44"/>
                </a:cxn>
                <a:cxn ang="0">
                  <a:pos x="108" y="44"/>
                </a:cxn>
                <a:cxn ang="0">
                  <a:pos x="98" y="12"/>
                </a:cxn>
                <a:cxn ang="0">
                  <a:pos x="98" y="12"/>
                </a:cxn>
                <a:cxn ang="0">
                  <a:pos x="5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0" y="14"/>
                </a:cxn>
                <a:cxn ang="0">
                  <a:pos x="78" y="32"/>
                </a:cxn>
                <a:cxn ang="0">
                  <a:pos x="78" y="32"/>
                </a:cxn>
                <a:cxn ang="0">
                  <a:pos x="30" y="26"/>
                </a:cxn>
                <a:cxn ang="0">
                  <a:pos x="30" y="26"/>
                </a:cxn>
                <a:cxn ang="0">
                  <a:pos x="72" y="42"/>
                </a:cxn>
                <a:cxn ang="0">
                  <a:pos x="114" y="60"/>
                </a:cxn>
                <a:cxn ang="0">
                  <a:pos x="108" y="48"/>
                </a:cxn>
                <a:cxn ang="0">
                  <a:pos x="108" y="44"/>
                </a:cxn>
              </a:cxnLst>
              <a:rect l="T0" t="T1" r="T2" b="T3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6" name="Shape 18"/>
            <p:cNvSpPr>
              <a:spLocks/>
            </p:cNvSpPr>
            <p:nvPr/>
          </p:nvSpPr>
          <p:spPr bwMode="auto">
            <a:xfrm>
              <a:off x="6581775" y="1924050"/>
              <a:ext cx="533400" cy="104775"/>
            </a:xfrm>
            <a:custGeom>
              <a:avLst/>
              <a:gdLst>
                <a:gd name="T0" fmla="*/ 0 w 336"/>
                <a:gd name="T1" fmla="*/ 0 h 66"/>
                <a:gd name="T2" fmla="*/ 336 w 336"/>
                <a:gd name="T3" fmla="*/ 66 h 66"/>
              </a:gdLst>
              <a:ahLst/>
              <a:cxnLst>
                <a:cxn ang="0">
                  <a:pos x="126" y="22"/>
                </a:cxn>
                <a:cxn ang="0">
                  <a:pos x="126" y="22"/>
                </a:cxn>
                <a:cxn ang="0">
                  <a:pos x="96" y="30"/>
                </a:cxn>
                <a:cxn ang="0">
                  <a:pos x="64" y="40"/>
                </a:cxn>
                <a:cxn ang="0">
                  <a:pos x="64" y="40"/>
                </a:cxn>
                <a:cxn ang="0">
                  <a:pos x="32" y="5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34" y="64"/>
                </a:cxn>
                <a:cxn ang="0">
                  <a:pos x="66" y="60"/>
                </a:cxn>
                <a:cxn ang="0">
                  <a:pos x="130" y="54"/>
                </a:cxn>
                <a:cxn ang="0">
                  <a:pos x="130" y="54"/>
                </a:cxn>
                <a:cxn ang="0">
                  <a:pos x="190" y="48"/>
                </a:cxn>
                <a:cxn ang="0">
                  <a:pos x="218" y="46"/>
                </a:cxn>
                <a:cxn ang="0">
                  <a:pos x="246" y="44"/>
                </a:cxn>
                <a:cxn ang="0">
                  <a:pos x="246" y="44"/>
                </a:cxn>
                <a:cxn ang="0">
                  <a:pos x="286" y="56"/>
                </a:cxn>
                <a:cxn ang="0">
                  <a:pos x="286" y="48"/>
                </a:cxn>
                <a:cxn ang="0">
                  <a:pos x="286" y="40"/>
                </a:cxn>
                <a:cxn ang="0">
                  <a:pos x="286" y="40"/>
                </a:cxn>
                <a:cxn ang="0">
                  <a:pos x="310" y="20"/>
                </a:cxn>
                <a:cxn ang="0">
                  <a:pos x="336" y="0"/>
                </a:cxn>
                <a:cxn ang="0">
                  <a:pos x="336" y="0"/>
                </a:cxn>
                <a:cxn ang="0">
                  <a:pos x="284" y="0"/>
                </a:cxn>
                <a:cxn ang="0">
                  <a:pos x="230" y="4"/>
                </a:cxn>
                <a:cxn ang="0">
                  <a:pos x="178" y="12"/>
                </a:cxn>
                <a:cxn ang="0">
                  <a:pos x="126" y="22"/>
                </a:cxn>
                <a:cxn ang="0">
                  <a:pos x="126" y="22"/>
                </a:cxn>
              </a:cxnLst>
              <a:rect l="T0" t="T1" r="T2" b="T3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7" name="Shape 19"/>
            <p:cNvSpPr>
              <a:spLocks/>
            </p:cNvSpPr>
            <p:nvPr/>
          </p:nvSpPr>
          <p:spPr bwMode="auto">
            <a:xfrm>
              <a:off x="6661150" y="1730375"/>
              <a:ext cx="815975" cy="257175"/>
            </a:xfrm>
            <a:custGeom>
              <a:avLst/>
              <a:gdLst>
                <a:gd name="T0" fmla="*/ 0 w 514"/>
                <a:gd name="T1" fmla="*/ 0 h 162"/>
                <a:gd name="T2" fmla="*/ 514 w 514"/>
                <a:gd name="T3" fmla="*/ 162 h 162"/>
              </a:gdLst>
              <a:ahLst/>
              <a:cxnLst>
                <a:cxn ang="0">
                  <a:pos x="372" y="50"/>
                </a:cxn>
                <a:cxn ang="0">
                  <a:pos x="372" y="50"/>
                </a:cxn>
                <a:cxn ang="0">
                  <a:pos x="352" y="40"/>
                </a:cxn>
                <a:cxn ang="0">
                  <a:pos x="330" y="32"/>
                </a:cxn>
                <a:cxn ang="0">
                  <a:pos x="308" y="24"/>
                </a:cxn>
                <a:cxn ang="0">
                  <a:pos x="286" y="18"/>
                </a:cxn>
                <a:cxn ang="0">
                  <a:pos x="240" y="8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260" y="18"/>
                </a:cxn>
                <a:cxn ang="0">
                  <a:pos x="296" y="30"/>
                </a:cxn>
                <a:cxn ang="0">
                  <a:pos x="332" y="44"/>
                </a:cxn>
                <a:cxn ang="0">
                  <a:pos x="332" y="44"/>
                </a:cxn>
                <a:cxn ang="0">
                  <a:pos x="366" y="60"/>
                </a:cxn>
                <a:cxn ang="0">
                  <a:pos x="398" y="78"/>
                </a:cxn>
                <a:cxn ang="0">
                  <a:pos x="428" y="100"/>
                </a:cxn>
                <a:cxn ang="0">
                  <a:pos x="452" y="122"/>
                </a:cxn>
                <a:cxn ang="0">
                  <a:pos x="440" y="118"/>
                </a:cxn>
                <a:cxn ang="0">
                  <a:pos x="440" y="118"/>
                </a:cxn>
                <a:cxn ang="0">
                  <a:pos x="388" y="100"/>
                </a:cxn>
                <a:cxn ang="0">
                  <a:pos x="338" y="84"/>
                </a:cxn>
                <a:cxn ang="0">
                  <a:pos x="288" y="72"/>
                </a:cxn>
                <a:cxn ang="0">
                  <a:pos x="240" y="62"/>
                </a:cxn>
                <a:cxn ang="0">
                  <a:pos x="240" y="62"/>
                </a:cxn>
                <a:cxn ang="0">
                  <a:pos x="190" y="54"/>
                </a:cxn>
                <a:cxn ang="0">
                  <a:pos x="164" y="54"/>
                </a:cxn>
                <a:cxn ang="0">
                  <a:pos x="138" y="52"/>
                </a:cxn>
                <a:cxn ang="0">
                  <a:pos x="110" y="54"/>
                </a:cxn>
                <a:cxn ang="0">
                  <a:pos x="84" y="56"/>
                </a:cxn>
                <a:cxn ang="0">
                  <a:pos x="54" y="62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38" y="84"/>
                </a:cxn>
                <a:cxn ang="0">
                  <a:pos x="78" y="90"/>
                </a:cxn>
                <a:cxn ang="0">
                  <a:pos x="118" y="92"/>
                </a:cxn>
                <a:cxn ang="0">
                  <a:pos x="158" y="94"/>
                </a:cxn>
                <a:cxn ang="0">
                  <a:pos x="158" y="94"/>
                </a:cxn>
                <a:cxn ang="0">
                  <a:pos x="200" y="96"/>
                </a:cxn>
                <a:cxn ang="0">
                  <a:pos x="242" y="100"/>
                </a:cxn>
                <a:cxn ang="0">
                  <a:pos x="282" y="106"/>
                </a:cxn>
                <a:cxn ang="0">
                  <a:pos x="302" y="110"/>
                </a:cxn>
                <a:cxn ang="0">
                  <a:pos x="322" y="116"/>
                </a:cxn>
                <a:cxn ang="0">
                  <a:pos x="322" y="116"/>
                </a:cxn>
                <a:cxn ang="0">
                  <a:pos x="346" y="116"/>
                </a:cxn>
                <a:cxn ang="0">
                  <a:pos x="372" y="118"/>
                </a:cxn>
                <a:cxn ang="0">
                  <a:pos x="396" y="124"/>
                </a:cxn>
                <a:cxn ang="0">
                  <a:pos x="420" y="128"/>
                </a:cxn>
                <a:cxn ang="0">
                  <a:pos x="420" y="128"/>
                </a:cxn>
                <a:cxn ang="0">
                  <a:pos x="444" y="136"/>
                </a:cxn>
                <a:cxn ang="0">
                  <a:pos x="468" y="144"/>
                </a:cxn>
                <a:cxn ang="0">
                  <a:pos x="514" y="162"/>
                </a:cxn>
                <a:cxn ang="0">
                  <a:pos x="514" y="162"/>
                </a:cxn>
                <a:cxn ang="0">
                  <a:pos x="482" y="130"/>
                </a:cxn>
                <a:cxn ang="0">
                  <a:pos x="448" y="100"/>
                </a:cxn>
                <a:cxn ang="0">
                  <a:pos x="412" y="74"/>
                </a:cxn>
                <a:cxn ang="0">
                  <a:pos x="392" y="62"/>
                </a:cxn>
                <a:cxn ang="0">
                  <a:pos x="372" y="50"/>
                </a:cxn>
                <a:cxn ang="0">
                  <a:pos x="372" y="50"/>
                </a:cxn>
              </a:cxnLst>
              <a:rect l="T0" t="T1" r="T2" b="T3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8" name="Shape 20"/>
            <p:cNvSpPr>
              <a:spLocks/>
            </p:cNvSpPr>
            <p:nvPr/>
          </p:nvSpPr>
          <p:spPr bwMode="auto">
            <a:xfrm>
              <a:off x="3733800" y="3667125"/>
              <a:ext cx="139700" cy="31750"/>
            </a:xfrm>
            <a:custGeom>
              <a:avLst/>
              <a:gdLst>
                <a:gd name="T0" fmla="*/ 0 w 88"/>
                <a:gd name="T1" fmla="*/ 0 h 20"/>
                <a:gd name="T2" fmla="*/ 88 w 88"/>
                <a:gd name="T3" fmla="*/ 20 h 20"/>
              </a:gdLst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88" y="20"/>
                </a:cxn>
                <a:cxn ang="0">
                  <a:pos x="88" y="20"/>
                </a:cxn>
                <a:cxn ang="0">
                  <a:pos x="24" y="0"/>
                </a:cxn>
                <a:cxn ang="0">
                  <a:pos x="0" y="18"/>
                </a:cxn>
              </a:cxnLst>
              <a:rect l="T0" t="T1" r="T2" b="T3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9" name="Shape 21"/>
            <p:cNvSpPr>
              <a:spLocks/>
            </p:cNvSpPr>
            <p:nvPr/>
          </p:nvSpPr>
          <p:spPr bwMode="auto">
            <a:xfrm>
              <a:off x="3175" y="812800"/>
              <a:ext cx="6886575" cy="3584575"/>
            </a:xfrm>
            <a:custGeom>
              <a:avLst/>
              <a:gdLst>
                <a:gd name="T0" fmla="*/ 0 w 4338"/>
                <a:gd name="T1" fmla="*/ 0 h 2258"/>
                <a:gd name="T2" fmla="*/ 4338 w 4338"/>
                <a:gd name="T3" fmla="*/ 2258 h 2258"/>
              </a:gdLst>
              <a:ahLst/>
              <a:cxnLst>
                <a:cxn ang="0">
                  <a:pos x="4190" y="546"/>
                </a:cxn>
                <a:cxn ang="0">
                  <a:pos x="3790" y="440"/>
                </a:cxn>
                <a:cxn ang="0">
                  <a:pos x="3512" y="318"/>
                </a:cxn>
                <a:cxn ang="0">
                  <a:pos x="3300" y="488"/>
                </a:cxn>
                <a:cxn ang="0">
                  <a:pos x="3098" y="592"/>
                </a:cxn>
                <a:cxn ang="0">
                  <a:pos x="2920" y="682"/>
                </a:cxn>
                <a:cxn ang="0">
                  <a:pos x="2924" y="614"/>
                </a:cxn>
                <a:cxn ang="0">
                  <a:pos x="3376" y="354"/>
                </a:cxn>
                <a:cxn ang="0">
                  <a:pos x="3198" y="374"/>
                </a:cxn>
                <a:cxn ang="0">
                  <a:pos x="2772" y="696"/>
                </a:cxn>
                <a:cxn ang="0">
                  <a:pos x="2370" y="738"/>
                </a:cxn>
                <a:cxn ang="0">
                  <a:pos x="2120" y="768"/>
                </a:cxn>
                <a:cxn ang="0">
                  <a:pos x="1920" y="744"/>
                </a:cxn>
                <a:cxn ang="0">
                  <a:pos x="1754" y="808"/>
                </a:cxn>
                <a:cxn ang="0">
                  <a:pos x="1358" y="948"/>
                </a:cxn>
                <a:cxn ang="0">
                  <a:pos x="1382" y="1018"/>
                </a:cxn>
                <a:cxn ang="0">
                  <a:pos x="1662" y="1026"/>
                </a:cxn>
                <a:cxn ang="0">
                  <a:pos x="1412" y="1064"/>
                </a:cxn>
                <a:cxn ang="0">
                  <a:pos x="1132" y="1024"/>
                </a:cxn>
                <a:cxn ang="0">
                  <a:pos x="650" y="870"/>
                </a:cxn>
                <a:cxn ang="0">
                  <a:pos x="614" y="706"/>
                </a:cxn>
                <a:cxn ang="0">
                  <a:pos x="332" y="144"/>
                </a:cxn>
                <a:cxn ang="0">
                  <a:pos x="24" y="18"/>
                </a:cxn>
                <a:cxn ang="0">
                  <a:pos x="10" y="450"/>
                </a:cxn>
                <a:cxn ang="0">
                  <a:pos x="8" y="814"/>
                </a:cxn>
                <a:cxn ang="0">
                  <a:pos x="208" y="1414"/>
                </a:cxn>
                <a:cxn ang="0">
                  <a:pos x="532" y="1650"/>
                </a:cxn>
                <a:cxn ang="0">
                  <a:pos x="582" y="1596"/>
                </a:cxn>
                <a:cxn ang="0">
                  <a:pos x="602" y="1412"/>
                </a:cxn>
                <a:cxn ang="0">
                  <a:pos x="750" y="1576"/>
                </a:cxn>
                <a:cxn ang="0">
                  <a:pos x="800" y="1670"/>
                </a:cxn>
                <a:cxn ang="0">
                  <a:pos x="884" y="1936"/>
                </a:cxn>
                <a:cxn ang="0">
                  <a:pos x="808" y="2128"/>
                </a:cxn>
                <a:cxn ang="0">
                  <a:pos x="918" y="2252"/>
                </a:cxn>
                <a:cxn ang="0">
                  <a:pos x="938" y="2162"/>
                </a:cxn>
                <a:cxn ang="0">
                  <a:pos x="994" y="2068"/>
                </a:cxn>
                <a:cxn ang="0">
                  <a:pos x="1076" y="1974"/>
                </a:cxn>
                <a:cxn ang="0">
                  <a:pos x="1364" y="1998"/>
                </a:cxn>
                <a:cxn ang="0">
                  <a:pos x="1600" y="2174"/>
                </a:cxn>
                <a:cxn ang="0">
                  <a:pos x="1524" y="2100"/>
                </a:cxn>
                <a:cxn ang="0">
                  <a:pos x="1644" y="2106"/>
                </a:cxn>
                <a:cxn ang="0">
                  <a:pos x="1482" y="2000"/>
                </a:cxn>
                <a:cxn ang="0">
                  <a:pos x="2158" y="2086"/>
                </a:cxn>
                <a:cxn ang="0">
                  <a:pos x="1894" y="1988"/>
                </a:cxn>
                <a:cxn ang="0">
                  <a:pos x="2126" y="1908"/>
                </a:cxn>
                <a:cxn ang="0">
                  <a:pos x="2040" y="1780"/>
                </a:cxn>
                <a:cxn ang="0">
                  <a:pos x="1946" y="1664"/>
                </a:cxn>
                <a:cxn ang="0">
                  <a:pos x="2012" y="1630"/>
                </a:cxn>
                <a:cxn ang="0">
                  <a:pos x="2290" y="1604"/>
                </a:cxn>
                <a:cxn ang="0">
                  <a:pos x="2218" y="1504"/>
                </a:cxn>
                <a:cxn ang="0">
                  <a:pos x="1942" y="1510"/>
                </a:cxn>
                <a:cxn ang="0">
                  <a:pos x="2206" y="1412"/>
                </a:cxn>
                <a:cxn ang="0">
                  <a:pos x="2078" y="1386"/>
                </a:cxn>
                <a:cxn ang="0">
                  <a:pos x="2466" y="1318"/>
                </a:cxn>
                <a:cxn ang="0">
                  <a:pos x="2542" y="1298"/>
                </a:cxn>
                <a:cxn ang="0">
                  <a:pos x="3460" y="1044"/>
                </a:cxn>
                <a:cxn ang="0">
                  <a:pos x="3660" y="882"/>
                </a:cxn>
                <a:cxn ang="0">
                  <a:pos x="3356" y="856"/>
                </a:cxn>
                <a:cxn ang="0">
                  <a:pos x="3550" y="802"/>
                </a:cxn>
                <a:cxn ang="0">
                  <a:pos x="3950" y="650"/>
                </a:cxn>
                <a:cxn ang="0">
                  <a:pos x="942" y="1106"/>
                </a:cxn>
                <a:cxn ang="0">
                  <a:pos x="1772" y="1794"/>
                </a:cxn>
                <a:cxn ang="0">
                  <a:pos x="1642" y="1796"/>
                </a:cxn>
              </a:cxnLst>
              <a:rect l="T0" t="T1" r="T2" b="T3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20" name="Shape 74"/>
          <p:cNvGrpSpPr>
            <a:grpSpLocks/>
          </p:cNvGrpSpPr>
          <p:nvPr/>
        </p:nvGrpSpPr>
        <p:grpSpPr bwMode="auto">
          <a:xfrm>
            <a:off x="0" y="4081463"/>
            <a:ext cx="9163050" cy="1073150"/>
            <a:chOff x="-7937" y="4255637"/>
            <a:chExt cx="9144000" cy="2606675"/>
          </a:xfrm>
        </p:grpSpPr>
        <p:sp>
          <p:nvSpPr>
            <p:cNvPr id="21" name="Shape 75"/>
            <p:cNvSpPr>
              <a:spLocks/>
            </p:cNvSpPr>
            <p:nvPr/>
          </p:nvSpPr>
          <p:spPr bwMode="auto">
            <a:xfrm>
              <a:off x="1958975" y="4315962"/>
              <a:ext cx="79375" cy="12700"/>
            </a:xfrm>
            <a:custGeom>
              <a:avLst/>
              <a:gdLst>
                <a:gd name="T0" fmla="*/ 0 w 50"/>
                <a:gd name="T1" fmla="*/ 0 h 8"/>
                <a:gd name="T2" fmla="*/ 50 w 50"/>
                <a:gd name="T3" fmla="*/ 8 h 8"/>
              </a:gdLst>
              <a:ahLst/>
              <a:cxnLst>
                <a:cxn ang="0">
                  <a:pos x="50" y="8"/>
                </a:cxn>
                <a:cxn ang="0">
                  <a:pos x="50" y="8"/>
                </a:cxn>
                <a:cxn ang="0">
                  <a:pos x="46" y="8"/>
                </a:cxn>
                <a:cxn ang="0">
                  <a:pos x="46" y="6"/>
                </a:cxn>
                <a:cxn ang="0">
                  <a:pos x="50" y="2"/>
                </a:cxn>
                <a:cxn ang="0">
                  <a:pos x="48" y="2"/>
                </a:cxn>
                <a:cxn ang="0">
                  <a:pos x="4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16" y="6"/>
                </a:cxn>
                <a:cxn ang="0">
                  <a:pos x="50" y="8"/>
                </a:cxn>
                <a:cxn ang="0">
                  <a:pos x="50" y="8"/>
                </a:cxn>
              </a:cxnLst>
              <a:rect l="T0" t="T1" r="T2" b="T3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2" name="Shape 76"/>
            <p:cNvSpPr>
              <a:spLocks noChangeArrowheads="1"/>
            </p:cNvSpPr>
            <p:nvPr/>
          </p:nvSpPr>
          <p:spPr bwMode="auto"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3" name="Shape 77"/>
            <p:cNvSpPr>
              <a:spLocks/>
            </p:cNvSpPr>
            <p:nvPr/>
          </p:nvSpPr>
          <p:spPr bwMode="auto">
            <a:xfrm>
              <a:off x="8812213" y="4306437"/>
              <a:ext cx="323850" cy="25400"/>
            </a:xfrm>
            <a:custGeom>
              <a:avLst/>
              <a:gdLst>
                <a:gd name="T0" fmla="*/ 0 w 204"/>
                <a:gd name="T1" fmla="*/ 0 h 16"/>
                <a:gd name="T2" fmla="*/ 204 w 204"/>
                <a:gd name="T3" fmla="*/ 16 h 16"/>
              </a:gdLst>
              <a:ahLst/>
              <a:cxnLst>
                <a:cxn ang="0">
                  <a:pos x="198" y="4"/>
                </a:cxn>
                <a:cxn ang="0">
                  <a:pos x="198" y="4"/>
                </a:cxn>
                <a:cxn ang="0">
                  <a:pos x="200" y="6"/>
                </a:cxn>
                <a:cxn ang="0">
                  <a:pos x="198" y="6"/>
                </a:cxn>
                <a:cxn ang="0">
                  <a:pos x="188" y="6"/>
                </a:cxn>
                <a:cxn ang="0">
                  <a:pos x="154" y="6"/>
                </a:cxn>
                <a:cxn ang="0">
                  <a:pos x="126" y="6"/>
                </a:cxn>
                <a:cxn ang="0">
                  <a:pos x="124" y="6"/>
                </a:cxn>
                <a:cxn ang="0">
                  <a:pos x="124" y="8"/>
                </a:cxn>
                <a:cxn ang="0">
                  <a:pos x="134" y="10"/>
                </a:cxn>
                <a:cxn ang="0">
                  <a:pos x="134" y="10"/>
                </a:cxn>
                <a:cxn ang="0">
                  <a:pos x="106" y="6"/>
                </a:cxn>
                <a:cxn ang="0">
                  <a:pos x="7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" y="4"/>
                </a:cxn>
                <a:cxn ang="0">
                  <a:pos x="42" y="8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90" y="6"/>
                </a:cxn>
                <a:cxn ang="0">
                  <a:pos x="98" y="8"/>
                </a:cxn>
                <a:cxn ang="0">
                  <a:pos x="98" y="10"/>
                </a:cxn>
                <a:cxn ang="0">
                  <a:pos x="94" y="12"/>
                </a:cxn>
                <a:cxn ang="0">
                  <a:pos x="86" y="14"/>
                </a:cxn>
                <a:cxn ang="0">
                  <a:pos x="58" y="16"/>
                </a:cxn>
                <a:cxn ang="0">
                  <a:pos x="58" y="16"/>
                </a:cxn>
                <a:cxn ang="0">
                  <a:pos x="90" y="16"/>
                </a:cxn>
                <a:cxn ang="0">
                  <a:pos x="112" y="14"/>
                </a:cxn>
                <a:cxn ang="0">
                  <a:pos x="134" y="12"/>
                </a:cxn>
                <a:cxn ang="0">
                  <a:pos x="166" y="14"/>
                </a:cxn>
                <a:cxn ang="0">
                  <a:pos x="164" y="8"/>
                </a:cxn>
                <a:cxn ang="0">
                  <a:pos x="196" y="12"/>
                </a:cxn>
                <a:cxn ang="0">
                  <a:pos x="196" y="12"/>
                </a:cxn>
                <a:cxn ang="0">
                  <a:pos x="194" y="10"/>
                </a:cxn>
                <a:cxn ang="0">
                  <a:pos x="194" y="10"/>
                </a:cxn>
                <a:cxn ang="0">
                  <a:pos x="200" y="8"/>
                </a:cxn>
                <a:cxn ang="0">
                  <a:pos x="204" y="6"/>
                </a:cxn>
                <a:cxn ang="0">
                  <a:pos x="202" y="6"/>
                </a:cxn>
                <a:cxn ang="0">
                  <a:pos x="198" y="4"/>
                </a:cxn>
                <a:cxn ang="0">
                  <a:pos x="198" y="4"/>
                </a:cxn>
              </a:cxnLst>
              <a:rect l="T0" t="T1" r="T2" b="T3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4" name="Shape 78"/>
            <p:cNvSpPr>
              <a:spLocks/>
            </p:cNvSpPr>
            <p:nvPr/>
          </p:nvSpPr>
          <p:spPr bwMode="auto">
            <a:xfrm>
              <a:off x="4943476" y="4322312"/>
              <a:ext cx="92075" cy="15875"/>
            </a:xfrm>
            <a:custGeom>
              <a:avLst/>
              <a:gdLst>
                <a:gd name="T0" fmla="*/ 0 w 58"/>
                <a:gd name="T1" fmla="*/ 0 h 10"/>
                <a:gd name="T2" fmla="*/ 58 w 58"/>
                <a:gd name="T3" fmla="*/ 10 h 1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" y="4"/>
                </a:cxn>
                <a:cxn ang="0">
                  <a:pos x="26" y="6"/>
                </a:cxn>
                <a:cxn ang="0">
                  <a:pos x="34" y="8"/>
                </a:cxn>
                <a:cxn ang="0">
                  <a:pos x="58" y="10"/>
                </a:cxn>
                <a:cxn ang="0">
                  <a:pos x="58" y="10"/>
                </a:cxn>
                <a:cxn ang="0">
                  <a:pos x="38" y="6"/>
                </a:cxn>
                <a:cxn ang="0">
                  <a:pos x="24" y="4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5" name="Shape 79"/>
            <p:cNvSpPr>
              <a:spLocks/>
            </p:cNvSpPr>
            <p:nvPr/>
          </p:nvSpPr>
          <p:spPr bwMode="auto">
            <a:xfrm>
              <a:off x="4718051" y="4319137"/>
              <a:ext cx="104775" cy="9525"/>
            </a:xfrm>
            <a:custGeom>
              <a:avLst/>
              <a:gdLst>
                <a:gd name="T0" fmla="*/ 0 w 66"/>
                <a:gd name="T1" fmla="*/ 0 h 6"/>
                <a:gd name="T2" fmla="*/ 66 w 66"/>
                <a:gd name="T3" fmla="*/ 6 h 6"/>
              </a:gdLst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66" y="6"/>
                </a:cxn>
                <a:cxn ang="0">
                  <a:pos x="4" y="0"/>
                </a:cxn>
              </a:cxnLst>
              <a:rect l="T0" t="T1" r="T2" b="T3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6" name="Shape 80"/>
            <p:cNvSpPr>
              <a:spLocks/>
            </p:cNvSpPr>
            <p:nvPr/>
          </p:nvSpPr>
          <p:spPr bwMode="auto">
            <a:xfrm>
              <a:off x="3927476" y="4331837"/>
              <a:ext cx="12700" cy="3175"/>
            </a:xfrm>
            <a:custGeom>
              <a:avLst/>
              <a:gdLst>
                <a:gd name="T0" fmla="*/ 0 w 8"/>
                <a:gd name="T1" fmla="*/ 0 h 2"/>
                <a:gd name="T2" fmla="*/ 8 w 8"/>
                <a:gd name="T3" fmla="*/ 2 h 2"/>
              </a:gdLst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T0" t="T1" r="T2" b="T3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7" name="Shape 81"/>
            <p:cNvSpPr>
              <a:spLocks/>
            </p:cNvSpPr>
            <p:nvPr/>
          </p:nvSpPr>
          <p:spPr bwMode="auto">
            <a:xfrm>
              <a:off x="3792537" y="4315962"/>
              <a:ext cx="65088" cy="12700"/>
            </a:xfrm>
            <a:custGeom>
              <a:avLst/>
              <a:gdLst>
                <a:gd name="T0" fmla="*/ 0 w 41"/>
                <a:gd name="T1" fmla="*/ 0 h 8"/>
                <a:gd name="T2" fmla="*/ 41 w 41"/>
                <a:gd name="T3" fmla="*/ 8 h 8"/>
              </a:gdLst>
              <a:ahLst/>
              <a:cxnLst>
                <a:cxn ang="0">
                  <a:pos x="41" y="8"/>
                </a:cxn>
                <a:cxn ang="0">
                  <a:pos x="41" y="8"/>
                </a:cxn>
                <a:cxn ang="0">
                  <a:pos x="19" y="4"/>
                </a:cxn>
                <a:cxn ang="0">
                  <a:pos x="19" y="4"/>
                </a:cxn>
                <a:cxn ang="0">
                  <a:pos x="23" y="2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9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41" y="8"/>
                </a:cxn>
                <a:cxn ang="0">
                  <a:pos x="41" y="8"/>
                </a:cxn>
              </a:cxnLst>
              <a:rect l="T0" t="T1" r="T2" b="T3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8" name="Shape 82"/>
            <p:cNvSpPr>
              <a:spLocks/>
            </p:cNvSpPr>
            <p:nvPr/>
          </p:nvSpPr>
          <p:spPr bwMode="auto">
            <a:xfrm>
              <a:off x="2363788" y="4328662"/>
              <a:ext cx="225425" cy="15875"/>
            </a:xfrm>
            <a:custGeom>
              <a:avLst/>
              <a:gdLst>
                <a:gd name="T0" fmla="*/ 0 w 142"/>
                <a:gd name="T1" fmla="*/ 0 h 10"/>
                <a:gd name="T2" fmla="*/ 142 w 142"/>
                <a:gd name="T3" fmla="*/ 10 h 10"/>
              </a:gdLst>
              <a:ahLst/>
              <a:cxnLst>
                <a:cxn ang="0">
                  <a:pos x="54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4" y="6"/>
                </a:cxn>
                <a:cxn ang="0">
                  <a:pos x="52" y="8"/>
                </a:cxn>
                <a:cxn ang="0">
                  <a:pos x="52" y="8"/>
                </a:cxn>
                <a:cxn ang="0">
                  <a:pos x="46" y="10"/>
                </a:cxn>
                <a:cxn ang="0">
                  <a:pos x="54" y="8"/>
                </a:cxn>
                <a:cxn ang="0">
                  <a:pos x="54" y="8"/>
                </a:cxn>
                <a:cxn ang="0">
                  <a:pos x="92" y="8"/>
                </a:cxn>
                <a:cxn ang="0">
                  <a:pos x="142" y="10"/>
                </a:cxn>
                <a:cxn ang="0">
                  <a:pos x="142" y="10"/>
                </a:cxn>
                <a:cxn ang="0">
                  <a:pos x="88" y="4"/>
                </a:cxn>
                <a:cxn ang="0">
                  <a:pos x="92" y="2"/>
                </a:cxn>
                <a:cxn ang="0">
                  <a:pos x="92" y="2"/>
                </a:cxn>
                <a:cxn ang="0">
                  <a:pos x="82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T0" t="T1" r="T2" b="T3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29" name="Shape 83"/>
            <p:cNvSpPr>
              <a:spLocks/>
            </p:cNvSpPr>
            <p:nvPr/>
          </p:nvSpPr>
          <p:spPr bwMode="auto">
            <a:xfrm>
              <a:off x="2509838" y="4331837"/>
              <a:ext cx="44450" cy="3175"/>
            </a:xfrm>
            <a:custGeom>
              <a:avLst/>
              <a:gdLst>
                <a:gd name="T0" fmla="*/ 0 w 28"/>
                <a:gd name="T1" fmla="*/ 0 h 2"/>
                <a:gd name="T2" fmla="*/ 28 w 28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8" y="2"/>
                </a:cxn>
                <a:cxn ang="0">
                  <a:pos x="4" y="0"/>
                </a:cxn>
                <a:cxn ang="0">
                  <a:pos x="0" y="0"/>
                </a:cxn>
              </a:cxnLst>
              <a:rect l="T0" t="T1" r="T2" b="T3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0" name="Shape 84"/>
            <p:cNvSpPr>
              <a:spLocks/>
            </p:cNvSpPr>
            <p:nvPr/>
          </p:nvSpPr>
          <p:spPr bwMode="auto">
            <a:xfrm>
              <a:off x="3224213" y="4328662"/>
              <a:ext cx="15875" cy="3175"/>
            </a:xfrm>
            <a:custGeom>
              <a:avLst/>
              <a:gdLst>
                <a:gd name="T0" fmla="*/ 0 w 10"/>
                <a:gd name="T1" fmla="*/ 0 h 2"/>
                <a:gd name="T2" fmla="*/ 10 w 10"/>
                <a:gd name="T3" fmla="*/ 2 h 2"/>
              </a:gdLst>
              <a:ahLst/>
              <a:cxnLst>
                <a:cxn ang="0">
                  <a:pos x="10" y="2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10" y="2"/>
                </a:cxn>
              </a:cxnLst>
              <a:rect l="T0" t="T1" r="T2" b="T3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1" name="Shape 85"/>
            <p:cNvSpPr>
              <a:spLocks/>
            </p:cNvSpPr>
            <p:nvPr/>
          </p:nvSpPr>
          <p:spPr bwMode="auto">
            <a:xfrm>
              <a:off x="2155825" y="4328662"/>
              <a:ext cx="246062" cy="15875"/>
            </a:xfrm>
            <a:custGeom>
              <a:avLst/>
              <a:gdLst>
                <a:gd name="T0" fmla="*/ 0 w 155"/>
                <a:gd name="T1" fmla="*/ 0 h 10"/>
                <a:gd name="T2" fmla="*/ 155 w 155"/>
                <a:gd name="T3" fmla="*/ 10 h 10"/>
              </a:gdLst>
              <a:ahLst/>
              <a:cxnLst>
                <a:cxn ang="0">
                  <a:pos x="58" y="0"/>
                </a:cxn>
                <a:cxn ang="0">
                  <a:pos x="58" y="0"/>
                </a:cxn>
                <a:cxn ang="0">
                  <a:pos x="58" y="2"/>
                </a:cxn>
                <a:cxn ang="0">
                  <a:pos x="54" y="2"/>
                </a:cxn>
                <a:cxn ang="0">
                  <a:pos x="4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0" y="8"/>
                </a:cxn>
                <a:cxn ang="0">
                  <a:pos x="62" y="10"/>
                </a:cxn>
                <a:cxn ang="0">
                  <a:pos x="101" y="10"/>
                </a:cxn>
                <a:cxn ang="0">
                  <a:pos x="155" y="10"/>
                </a:cxn>
                <a:cxn ang="0">
                  <a:pos x="155" y="10"/>
                </a:cxn>
                <a:cxn ang="0">
                  <a:pos x="103" y="4"/>
                </a:cxn>
                <a:cxn ang="0">
                  <a:pos x="58" y="0"/>
                </a:cxn>
                <a:cxn ang="0">
                  <a:pos x="58" y="0"/>
                </a:cxn>
              </a:cxnLst>
              <a:rect l="T0" t="T1" r="T2" b="T3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2" name="Shape 86"/>
            <p:cNvSpPr>
              <a:spLocks/>
            </p:cNvSpPr>
            <p:nvPr/>
          </p:nvSpPr>
          <p:spPr bwMode="auto">
            <a:xfrm>
              <a:off x="2538413" y="4312787"/>
              <a:ext cx="85725" cy="6350"/>
            </a:xfrm>
            <a:custGeom>
              <a:avLst/>
              <a:gdLst>
                <a:gd name="T0" fmla="*/ 0 w 54"/>
                <a:gd name="T1" fmla="*/ 0 h 4"/>
                <a:gd name="T2" fmla="*/ 54 w 54"/>
                <a:gd name="T3" fmla="*/ 4 h 4"/>
              </a:gdLst>
              <a:ahLst/>
              <a:cxnLst>
                <a:cxn ang="0">
                  <a:pos x="54" y="2"/>
                </a:cxn>
                <a:cxn ang="0">
                  <a:pos x="54" y="2"/>
                </a:cxn>
                <a:cxn ang="0">
                  <a:pos x="32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8" y="0"/>
                </a:cxn>
                <a:cxn ang="0">
                  <a:pos x="2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4"/>
                </a:cxn>
                <a:cxn ang="0">
                  <a:pos x="26" y="4"/>
                </a:cxn>
                <a:cxn ang="0">
                  <a:pos x="54" y="2"/>
                </a:cxn>
                <a:cxn ang="0">
                  <a:pos x="54" y="2"/>
                </a:cxn>
              </a:cxnLst>
              <a:rect l="T0" t="T1" r="T2" b="T3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3" name="Shape 87"/>
            <p:cNvSpPr>
              <a:spLocks noChangeArrowheads="1"/>
            </p:cNvSpPr>
            <p:nvPr/>
          </p:nvSpPr>
          <p:spPr bwMode="auto"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4" name="Shape 88"/>
            <p:cNvSpPr>
              <a:spLocks noChangeArrowheads="1"/>
            </p:cNvSpPr>
            <p:nvPr/>
          </p:nvSpPr>
          <p:spPr bwMode="auto"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5" name="Shape 89"/>
            <p:cNvSpPr>
              <a:spLocks/>
            </p:cNvSpPr>
            <p:nvPr/>
          </p:nvSpPr>
          <p:spPr bwMode="auto">
            <a:xfrm>
              <a:off x="7788275" y="4290562"/>
              <a:ext cx="19050" cy="3175"/>
            </a:xfrm>
            <a:custGeom>
              <a:avLst/>
              <a:gdLst>
                <a:gd name="T0" fmla="*/ 0 w 12"/>
                <a:gd name="T1" fmla="*/ 0 h 2"/>
                <a:gd name="T2" fmla="*/ 12 w 12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  <a:cxn ang="0">
                  <a:pos x="0" y="0"/>
                </a:cxn>
              </a:cxnLst>
              <a:rect l="T0" t="T1" r="T2" b="T3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6" name="Shape 90"/>
            <p:cNvSpPr>
              <a:spLocks/>
            </p:cNvSpPr>
            <p:nvPr/>
          </p:nvSpPr>
          <p:spPr bwMode="auto">
            <a:xfrm>
              <a:off x="7581900" y="4287387"/>
              <a:ext cx="3175" cy="6350"/>
            </a:xfrm>
            <a:custGeom>
              <a:avLst/>
              <a:gdLst>
                <a:gd name="T0" fmla="*/ 0 w 2"/>
                <a:gd name="T1" fmla="*/ 0 h 4"/>
                <a:gd name="T2" fmla="*/ 2 w 2"/>
                <a:gd name="T3" fmla="*/ 4 h 4"/>
              </a:gdLst>
              <a:ahLst/>
              <a:cxnLst>
                <a:cxn ang="0">
                  <a:pos x="0" y="4"/>
                </a:cxn>
                <a:cxn ang="0">
                  <a:pos x="2" y="4"/>
                </a:cxn>
                <a:cxn ang="0">
                  <a:pos x="2" y="0"/>
                </a:cxn>
                <a:cxn ang="0">
                  <a:pos x="0" y="4"/>
                </a:cxn>
              </a:cxnLst>
              <a:rect l="T0" t="T1" r="T2" b="T3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7" name="Shape 91"/>
            <p:cNvSpPr>
              <a:spLocks/>
            </p:cNvSpPr>
            <p:nvPr/>
          </p:nvSpPr>
          <p:spPr bwMode="auto">
            <a:xfrm>
              <a:off x="4556126" y="4335012"/>
              <a:ext cx="6350" cy="317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</a:gdLst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0"/>
                </a:cxn>
                <a:cxn ang="0">
                  <a:pos x="4" y="0"/>
                </a:cxn>
              </a:cxnLst>
              <a:rect l="T0" t="T1" r="T2" b="T3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8" name="Shape 92"/>
            <p:cNvSpPr>
              <a:spLocks/>
            </p:cNvSpPr>
            <p:nvPr/>
          </p:nvSpPr>
          <p:spPr bwMode="auto">
            <a:xfrm>
              <a:off x="4530726" y="4338187"/>
              <a:ext cx="3175" cy="3175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T0" t="T1" r="T2" b="T3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39" name="Shape 93"/>
            <p:cNvSpPr>
              <a:spLocks/>
            </p:cNvSpPr>
            <p:nvPr/>
          </p:nvSpPr>
          <p:spPr bwMode="auto">
            <a:xfrm>
              <a:off x="4521201" y="4341362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0" y="0"/>
                </a:cxn>
              </a:cxnLst>
              <a:rect l="T0" t="T1" r="T2" b="T3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0" name="Shape 94"/>
            <p:cNvSpPr>
              <a:spLocks/>
            </p:cNvSpPr>
            <p:nvPr/>
          </p:nvSpPr>
          <p:spPr bwMode="auto">
            <a:xfrm>
              <a:off x="4546601" y="4338187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6 w 6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4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T0" t="T1" r="T2" b="T3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1" name="Shape 95"/>
            <p:cNvSpPr>
              <a:spLocks/>
            </p:cNvSpPr>
            <p:nvPr/>
          </p:nvSpPr>
          <p:spPr bwMode="auto">
            <a:xfrm>
              <a:off x="-7937" y="4255637"/>
              <a:ext cx="9134475" cy="2606675"/>
            </a:xfrm>
            <a:custGeom>
              <a:avLst/>
              <a:gdLst>
                <a:gd name="T0" fmla="*/ 0 w 5754"/>
                <a:gd name="T1" fmla="*/ 0 h 1642"/>
                <a:gd name="T2" fmla="*/ 5754 w 5754"/>
                <a:gd name="T3" fmla="*/ 1642 h 1642"/>
              </a:gdLst>
              <a:ahLst/>
              <a:cxnLst>
                <a:cxn ang="0">
                  <a:pos x="5442" y="40"/>
                </a:cxn>
                <a:cxn ang="0">
                  <a:pos x="5338" y="34"/>
                </a:cxn>
                <a:cxn ang="0">
                  <a:pos x="5308" y="44"/>
                </a:cxn>
                <a:cxn ang="0">
                  <a:pos x="5245" y="36"/>
                </a:cxn>
                <a:cxn ang="0">
                  <a:pos x="5235" y="36"/>
                </a:cxn>
                <a:cxn ang="0">
                  <a:pos x="5183" y="38"/>
                </a:cxn>
                <a:cxn ang="0">
                  <a:pos x="5011" y="24"/>
                </a:cxn>
                <a:cxn ang="0">
                  <a:pos x="5027" y="36"/>
                </a:cxn>
                <a:cxn ang="0">
                  <a:pos x="4969" y="28"/>
                </a:cxn>
                <a:cxn ang="0">
                  <a:pos x="4867" y="18"/>
                </a:cxn>
                <a:cxn ang="0">
                  <a:pos x="4801" y="24"/>
                </a:cxn>
                <a:cxn ang="0">
                  <a:pos x="4671" y="24"/>
                </a:cxn>
                <a:cxn ang="0">
                  <a:pos x="4551" y="24"/>
                </a:cxn>
                <a:cxn ang="0">
                  <a:pos x="4379" y="16"/>
                </a:cxn>
                <a:cxn ang="0">
                  <a:pos x="4220" y="18"/>
                </a:cxn>
                <a:cxn ang="0">
                  <a:pos x="3952" y="0"/>
                </a:cxn>
                <a:cxn ang="0">
                  <a:pos x="3538" y="50"/>
                </a:cxn>
                <a:cxn ang="0">
                  <a:pos x="3388" y="58"/>
                </a:cxn>
                <a:cxn ang="0">
                  <a:pos x="3327" y="56"/>
                </a:cxn>
                <a:cxn ang="0">
                  <a:pos x="3061" y="58"/>
                </a:cxn>
                <a:cxn ang="0">
                  <a:pos x="3053" y="50"/>
                </a:cxn>
                <a:cxn ang="0">
                  <a:pos x="2891" y="38"/>
                </a:cxn>
                <a:cxn ang="0">
                  <a:pos x="2885" y="58"/>
                </a:cxn>
                <a:cxn ang="0">
                  <a:pos x="2853" y="58"/>
                </a:cxn>
                <a:cxn ang="0">
                  <a:pos x="2847" y="48"/>
                </a:cxn>
                <a:cxn ang="0">
                  <a:pos x="2761" y="50"/>
                </a:cxn>
                <a:cxn ang="0">
                  <a:pos x="2689" y="58"/>
                </a:cxn>
                <a:cxn ang="0">
                  <a:pos x="2439" y="50"/>
                </a:cxn>
                <a:cxn ang="0">
                  <a:pos x="2356" y="46"/>
                </a:cxn>
                <a:cxn ang="0">
                  <a:pos x="2220" y="58"/>
                </a:cxn>
                <a:cxn ang="0">
                  <a:pos x="2116" y="48"/>
                </a:cxn>
                <a:cxn ang="0">
                  <a:pos x="2066" y="42"/>
                </a:cxn>
                <a:cxn ang="0">
                  <a:pos x="1986" y="36"/>
                </a:cxn>
                <a:cxn ang="0">
                  <a:pos x="2130" y="52"/>
                </a:cxn>
                <a:cxn ang="0">
                  <a:pos x="2122" y="58"/>
                </a:cxn>
                <a:cxn ang="0">
                  <a:pos x="2012" y="50"/>
                </a:cxn>
                <a:cxn ang="0">
                  <a:pos x="1954" y="44"/>
                </a:cxn>
                <a:cxn ang="0">
                  <a:pos x="1924" y="46"/>
                </a:cxn>
                <a:cxn ang="0">
                  <a:pos x="1888" y="36"/>
                </a:cxn>
                <a:cxn ang="0">
                  <a:pos x="1800" y="30"/>
                </a:cxn>
                <a:cxn ang="0">
                  <a:pos x="1742" y="36"/>
                </a:cxn>
                <a:cxn ang="0">
                  <a:pos x="1736" y="38"/>
                </a:cxn>
                <a:cxn ang="0">
                  <a:pos x="1708" y="38"/>
                </a:cxn>
                <a:cxn ang="0">
                  <a:pos x="1636" y="50"/>
                </a:cxn>
                <a:cxn ang="0">
                  <a:pos x="1690" y="56"/>
                </a:cxn>
                <a:cxn ang="0">
                  <a:pos x="1498" y="56"/>
                </a:cxn>
                <a:cxn ang="0">
                  <a:pos x="1365" y="58"/>
                </a:cxn>
                <a:cxn ang="0">
                  <a:pos x="1155" y="52"/>
                </a:cxn>
                <a:cxn ang="0">
                  <a:pos x="947" y="30"/>
                </a:cxn>
                <a:cxn ang="0">
                  <a:pos x="442" y="24"/>
                </a:cxn>
                <a:cxn ang="0">
                  <a:pos x="200" y="30"/>
                </a:cxn>
                <a:cxn ang="0">
                  <a:pos x="5754" y="58"/>
                </a:cxn>
                <a:cxn ang="0">
                  <a:pos x="2891" y="50"/>
                </a:cxn>
                <a:cxn ang="0">
                  <a:pos x="2891" y="50"/>
                </a:cxn>
                <a:cxn ang="0">
                  <a:pos x="2398" y="56"/>
                </a:cxn>
                <a:cxn ang="0">
                  <a:pos x="2088" y="56"/>
                </a:cxn>
                <a:cxn ang="0">
                  <a:pos x="1806" y="54"/>
                </a:cxn>
                <a:cxn ang="0">
                  <a:pos x="1872" y="58"/>
                </a:cxn>
                <a:cxn ang="0">
                  <a:pos x="1760" y="56"/>
                </a:cxn>
                <a:cxn ang="0">
                  <a:pos x="1760" y="52"/>
                </a:cxn>
              </a:cxnLst>
              <a:rect l="T0" t="T1" r="T2" b="T3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2" name="Shape 96"/>
            <p:cNvSpPr>
              <a:spLocks/>
            </p:cNvSpPr>
            <p:nvPr/>
          </p:nvSpPr>
          <p:spPr bwMode="auto">
            <a:xfrm>
              <a:off x="4533901" y="4328662"/>
              <a:ext cx="25400" cy="9525"/>
            </a:xfrm>
            <a:custGeom>
              <a:avLst/>
              <a:gdLst>
                <a:gd name="T0" fmla="*/ 0 w 16"/>
                <a:gd name="T1" fmla="*/ 0 h 6"/>
                <a:gd name="T2" fmla="*/ 16 w 16"/>
                <a:gd name="T3" fmla="*/ 6 h 6"/>
              </a:gdLst>
              <a:ahLst/>
              <a:cxnLst>
                <a:cxn ang="0">
                  <a:pos x="16" y="4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6" y="4"/>
                </a:cxn>
                <a:cxn ang="0">
                  <a:pos x="16" y="4"/>
                </a:cxn>
              </a:cxnLst>
              <a:rect l="T0" t="T1" r="T2" b="T3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3" name="Shape 97"/>
            <p:cNvSpPr>
              <a:spLocks/>
            </p:cNvSpPr>
            <p:nvPr/>
          </p:nvSpPr>
          <p:spPr bwMode="auto">
            <a:xfrm>
              <a:off x="8315325" y="4306437"/>
              <a:ext cx="31750" cy="3175"/>
            </a:xfrm>
            <a:custGeom>
              <a:avLst/>
              <a:gdLst>
                <a:gd name="T0" fmla="*/ 0 w 20"/>
                <a:gd name="T1" fmla="*/ 0 h 2"/>
                <a:gd name="T2" fmla="*/ 20 w 20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4" name="Shape 98"/>
            <p:cNvSpPr>
              <a:spLocks/>
            </p:cNvSpPr>
            <p:nvPr/>
          </p:nvSpPr>
          <p:spPr bwMode="auto">
            <a:xfrm>
              <a:off x="4794251" y="4319137"/>
              <a:ext cx="85725" cy="12700"/>
            </a:xfrm>
            <a:custGeom>
              <a:avLst/>
              <a:gdLst>
                <a:gd name="T0" fmla="*/ 0 w 54"/>
                <a:gd name="T1" fmla="*/ 0 h 8"/>
                <a:gd name="T2" fmla="*/ 54 w 54"/>
                <a:gd name="T3" fmla="*/ 8 h 8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4" y="6"/>
                </a:cxn>
                <a:cxn ang="0">
                  <a:pos x="32" y="8"/>
                </a:cxn>
                <a:cxn ang="0">
                  <a:pos x="54" y="8"/>
                </a:cxn>
                <a:cxn ang="0">
                  <a:pos x="54" y="8"/>
                </a:cxn>
                <a:cxn ang="0">
                  <a:pos x="36" y="4"/>
                </a:cxn>
                <a:cxn ang="0">
                  <a:pos x="22" y="2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5" name="Shape 99"/>
            <p:cNvSpPr>
              <a:spLocks/>
            </p:cNvSpPr>
            <p:nvPr/>
          </p:nvSpPr>
          <p:spPr bwMode="auto">
            <a:xfrm>
              <a:off x="4587876" y="4315962"/>
              <a:ext cx="95250" cy="6350"/>
            </a:xfrm>
            <a:custGeom>
              <a:avLst/>
              <a:gdLst>
                <a:gd name="T0" fmla="*/ 0 w 60"/>
                <a:gd name="T1" fmla="*/ 0 h 4"/>
                <a:gd name="T2" fmla="*/ 60 w 60"/>
                <a:gd name="T3" fmla="*/ 4 h 4"/>
              </a:gdLst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60" y="4"/>
                </a:cxn>
                <a:cxn ang="0">
                  <a:pos x="4" y="0"/>
                </a:cxn>
              </a:cxnLst>
              <a:rect l="T0" t="T1" r="T2" b="T3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6" name="Shape 100"/>
            <p:cNvSpPr>
              <a:spLocks/>
            </p:cNvSpPr>
            <p:nvPr/>
          </p:nvSpPr>
          <p:spPr bwMode="auto">
            <a:xfrm>
              <a:off x="3863976" y="4328662"/>
              <a:ext cx="12700" cy="6350"/>
            </a:xfrm>
            <a:custGeom>
              <a:avLst/>
              <a:gdLst>
                <a:gd name="T0" fmla="*/ 0 w 8"/>
                <a:gd name="T1" fmla="*/ 0 h 4"/>
                <a:gd name="T2" fmla="*/ 8 w 8"/>
                <a:gd name="T3" fmla="*/ 4 h 4"/>
              </a:gdLst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T0" t="T1" r="T2" b="T3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7" name="Shape 101"/>
            <p:cNvSpPr>
              <a:spLocks/>
            </p:cNvSpPr>
            <p:nvPr/>
          </p:nvSpPr>
          <p:spPr bwMode="auto">
            <a:xfrm>
              <a:off x="3738562" y="4315962"/>
              <a:ext cx="60325" cy="12700"/>
            </a:xfrm>
            <a:custGeom>
              <a:avLst/>
              <a:gdLst>
                <a:gd name="T0" fmla="*/ 0 w 38"/>
                <a:gd name="T1" fmla="*/ 0 h 8"/>
                <a:gd name="T2" fmla="*/ 38 w 38"/>
                <a:gd name="T3" fmla="*/ 8 h 8"/>
              </a:gdLst>
              <a:ahLst/>
              <a:cxnLst>
                <a:cxn ang="0">
                  <a:pos x="38" y="8"/>
                </a:cxn>
                <a:cxn ang="0">
                  <a:pos x="38" y="8"/>
                </a:cxn>
                <a:cxn ang="0">
                  <a:pos x="18" y="4"/>
                </a:cxn>
                <a:cxn ang="0">
                  <a:pos x="20" y="4"/>
                </a:cxn>
                <a:cxn ang="0">
                  <a:pos x="24" y="2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38" y="8"/>
                </a:cxn>
                <a:cxn ang="0">
                  <a:pos x="38" y="8"/>
                </a:cxn>
              </a:cxnLst>
              <a:rect l="T0" t="T1" r="T2" b="T3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8" name="Shape 102"/>
            <p:cNvSpPr>
              <a:spLocks/>
            </p:cNvSpPr>
            <p:nvPr/>
          </p:nvSpPr>
          <p:spPr bwMode="auto">
            <a:xfrm>
              <a:off x="2894013" y="4344537"/>
              <a:ext cx="47625" cy="3175"/>
            </a:xfrm>
            <a:custGeom>
              <a:avLst/>
              <a:gdLst>
                <a:gd name="T0" fmla="*/ 0 w 30"/>
                <a:gd name="T1" fmla="*/ 0 h 2"/>
                <a:gd name="T2" fmla="*/ 30 w 30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16" y="0"/>
                </a:cxn>
                <a:cxn ang="0">
                  <a:pos x="0" y="2"/>
                </a:cxn>
                <a:cxn ang="0">
                  <a:pos x="0" y="2"/>
                </a:cxn>
              </a:cxnLst>
              <a:rect l="T0" t="T1" r="T2" b="T3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49" name="Shape 103"/>
            <p:cNvSpPr>
              <a:spLocks/>
            </p:cNvSpPr>
            <p:nvPr/>
          </p:nvSpPr>
          <p:spPr bwMode="auto">
            <a:xfrm>
              <a:off x="7213600" y="4290562"/>
              <a:ext cx="6350" cy="3175"/>
            </a:xfrm>
            <a:custGeom>
              <a:avLst/>
              <a:gdLst>
                <a:gd name="T0" fmla="*/ 0 w 4"/>
                <a:gd name="T1" fmla="*/ 0 h 2"/>
                <a:gd name="T2" fmla="*/ 4 w 4"/>
                <a:gd name="T3" fmla="*/ 2 h 2"/>
              </a:gdLst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0" y="2"/>
                </a:cxn>
              </a:cxnLst>
              <a:rect l="T0" t="T1" r="T2" b="T3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50" name="Shape 104"/>
            <p:cNvSpPr>
              <a:spLocks/>
            </p:cNvSpPr>
            <p:nvPr/>
          </p:nvSpPr>
          <p:spPr bwMode="auto">
            <a:xfrm>
              <a:off x="1787525" y="4331837"/>
              <a:ext cx="28575" cy="3175"/>
            </a:xfrm>
            <a:custGeom>
              <a:avLst/>
              <a:gdLst>
                <a:gd name="T0" fmla="*/ 0 w 18"/>
                <a:gd name="T1" fmla="*/ 0 h 2"/>
                <a:gd name="T2" fmla="*/ 18 w 18"/>
                <a:gd name="T3" fmla="*/ 2 h 2"/>
              </a:gdLst>
              <a:ahLst/>
              <a:cxnLst>
                <a:cxn ang="0">
                  <a:pos x="0" y="0"/>
                </a:cxn>
                <a:cxn ang="0">
                  <a:pos x="18" y="2"/>
                </a:cxn>
                <a:cxn ang="0">
                  <a:pos x="18" y="2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51" name="Shape 105"/>
            <p:cNvSpPr>
              <a:spLocks/>
            </p:cNvSpPr>
            <p:nvPr/>
          </p:nvSpPr>
          <p:spPr bwMode="auto">
            <a:xfrm>
              <a:off x="1816100" y="4335012"/>
              <a:ext cx="44450" cy="6350"/>
            </a:xfrm>
            <a:custGeom>
              <a:avLst/>
              <a:gdLst>
                <a:gd name="T0" fmla="*/ 0 w 28"/>
                <a:gd name="T1" fmla="*/ 0 h 4"/>
                <a:gd name="T2" fmla="*/ 28 w 28"/>
                <a:gd name="T3" fmla="*/ 4 h 4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8" y="4"/>
                </a:cxn>
                <a:cxn ang="0">
                  <a:pos x="0" y="0"/>
                </a:cxn>
              </a:cxnLst>
              <a:rect l="T0" t="T1" r="T2" b="T3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52" name="Shape 107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EDEDED"/>
                </a:solidFill>
                <a:latin typeface="Georgia" pitchFamily="18" charset="0"/>
                <a:sym typeface="Georgia" pitchFamily="18" charset="0"/>
              </a:defRPr>
            </a:lvl1pPr>
          </a:lstStyle>
          <a:p>
            <a:fld id="{9C7C23BA-A4AC-4E18-8B98-4AD67C5F5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Shape 5"/>
          <p:cNvGrpSpPr>
            <a:grpSpLocks/>
          </p:cNvGrpSpPr>
          <p:nvPr/>
        </p:nvGrpSpPr>
        <p:grpSpPr bwMode="auto">
          <a:xfrm>
            <a:off x="0" y="0"/>
            <a:ext cx="9159875" cy="5148263"/>
            <a:chOff x="0" y="0"/>
            <a:chExt cx="5770" cy="4324"/>
          </a:xfrm>
        </p:grpSpPr>
        <p:sp>
          <p:nvSpPr>
            <p:cNvPr id="1044" name="Shape 6"/>
            <p:cNvSpPr>
              <a:spLocks noChangeArrowheads="1"/>
            </p:cNvSpPr>
            <p:nvPr/>
          </p:nvSpPr>
          <p:spPr bwMode="auto">
            <a:xfrm>
              <a:off x="69" y="91"/>
              <a:ext cx="5700" cy="4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45" name="Shape 7"/>
            <p:cNvSpPr>
              <a:spLocks/>
            </p:cNvSpPr>
            <p:nvPr/>
          </p:nvSpPr>
          <p:spPr bwMode="auto">
            <a:xfrm>
              <a:off x="0" y="0"/>
              <a:ext cx="5760" cy="4324"/>
            </a:xfrm>
            <a:custGeom>
              <a:avLst/>
              <a:gdLst>
                <a:gd name="T0" fmla="*/ 0 w 5620"/>
                <a:gd name="T1" fmla="*/ 0 h 4138"/>
                <a:gd name="T2" fmla="*/ 5620 w 5620"/>
                <a:gd name="T3" fmla="*/ 4138 h 4138"/>
              </a:gdLst>
              <a:ahLst/>
              <a:cxnLst>
                <a:cxn ang="0">
                  <a:pos x="3704" y="52"/>
                </a:cxn>
                <a:cxn ang="0">
                  <a:pos x="1126" y="48"/>
                </a:cxn>
                <a:cxn ang="0">
                  <a:pos x="2130" y="4120"/>
                </a:cxn>
                <a:cxn ang="0">
                  <a:pos x="5010" y="4110"/>
                </a:cxn>
                <a:cxn ang="0">
                  <a:pos x="48" y="3384"/>
                </a:cxn>
                <a:cxn ang="0">
                  <a:pos x="166" y="3234"/>
                </a:cxn>
                <a:cxn ang="0">
                  <a:pos x="234" y="3434"/>
                </a:cxn>
                <a:cxn ang="0">
                  <a:pos x="584" y="254"/>
                </a:cxn>
                <a:cxn ang="0">
                  <a:pos x="438" y="212"/>
                </a:cxn>
                <a:cxn ang="0">
                  <a:pos x="344" y="3734"/>
                </a:cxn>
                <a:cxn ang="0">
                  <a:pos x="400" y="2318"/>
                </a:cxn>
                <a:cxn ang="0">
                  <a:pos x="496" y="4116"/>
                </a:cxn>
                <a:cxn ang="0">
                  <a:pos x="564" y="1500"/>
                </a:cxn>
                <a:cxn ang="0">
                  <a:pos x="636" y="280"/>
                </a:cxn>
                <a:cxn ang="0">
                  <a:pos x="710" y="1032"/>
                </a:cxn>
                <a:cxn ang="0">
                  <a:pos x="802" y="142"/>
                </a:cxn>
                <a:cxn ang="0">
                  <a:pos x="1024" y="60"/>
                </a:cxn>
                <a:cxn ang="0">
                  <a:pos x="934" y="1624"/>
                </a:cxn>
                <a:cxn ang="0">
                  <a:pos x="1022" y="2148"/>
                </a:cxn>
                <a:cxn ang="0">
                  <a:pos x="1630" y="658"/>
                </a:cxn>
                <a:cxn ang="0">
                  <a:pos x="1346" y="1104"/>
                </a:cxn>
                <a:cxn ang="0">
                  <a:pos x="1132" y="808"/>
                </a:cxn>
                <a:cxn ang="0">
                  <a:pos x="1150" y="742"/>
                </a:cxn>
                <a:cxn ang="0">
                  <a:pos x="1302" y="2176"/>
                </a:cxn>
                <a:cxn ang="0">
                  <a:pos x="1400" y="1192"/>
                </a:cxn>
                <a:cxn ang="0">
                  <a:pos x="1540" y="2300"/>
                </a:cxn>
                <a:cxn ang="0">
                  <a:pos x="1674" y="1444"/>
                </a:cxn>
                <a:cxn ang="0">
                  <a:pos x="1744" y="140"/>
                </a:cxn>
                <a:cxn ang="0">
                  <a:pos x="2656" y="290"/>
                </a:cxn>
                <a:cxn ang="0">
                  <a:pos x="2342" y="830"/>
                </a:cxn>
                <a:cxn ang="0">
                  <a:pos x="2054" y="238"/>
                </a:cxn>
                <a:cxn ang="0">
                  <a:pos x="2196" y="2422"/>
                </a:cxn>
                <a:cxn ang="0">
                  <a:pos x="2348" y="2126"/>
                </a:cxn>
                <a:cxn ang="0">
                  <a:pos x="2410" y="204"/>
                </a:cxn>
                <a:cxn ang="0">
                  <a:pos x="2620" y="396"/>
                </a:cxn>
                <a:cxn ang="0">
                  <a:pos x="2698" y="186"/>
                </a:cxn>
                <a:cxn ang="0">
                  <a:pos x="2766" y="1600"/>
                </a:cxn>
                <a:cxn ang="0">
                  <a:pos x="2914" y="50"/>
                </a:cxn>
                <a:cxn ang="0">
                  <a:pos x="3078" y="2108"/>
                </a:cxn>
                <a:cxn ang="0">
                  <a:pos x="3304" y="1794"/>
                </a:cxn>
                <a:cxn ang="0">
                  <a:pos x="3880" y="1928"/>
                </a:cxn>
                <a:cxn ang="0">
                  <a:pos x="3558" y="48"/>
                </a:cxn>
                <a:cxn ang="0">
                  <a:pos x="3592" y="2378"/>
                </a:cxn>
                <a:cxn ang="0">
                  <a:pos x="3736" y="3066"/>
                </a:cxn>
                <a:cxn ang="0">
                  <a:pos x="4798" y="3378"/>
                </a:cxn>
                <a:cxn ang="0">
                  <a:pos x="4086" y="2626"/>
                </a:cxn>
                <a:cxn ang="0">
                  <a:pos x="4020" y="2908"/>
                </a:cxn>
                <a:cxn ang="0">
                  <a:pos x="4188" y="3694"/>
                </a:cxn>
                <a:cxn ang="0">
                  <a:pos x="4348" y="3800"/>
                </a:cxn>
                <a:cxn ang="0">
                  <a:pos x="4478" y="3980"/>
                </a:cxn>
                <a:cxn ang="0">
                  <a:pos x="4412" y="2570"/>
                </a:cxn>
                <a:cxn ang="0">
                  <a:pos x="4632" y="4008"/>
                </a:cxn>
                <a:cxn ang="0">
                  <a:pos x="4584" y="3572"/>
                </a:cxn>
                <a:cxn ang="0">
                  <a:pos x="4874" y="2478"/>
                </a:cxn>
                <a:cxn ang="0">
                  <a:pos x="4900" y="3676"/>
                </a:cxn>
                <a:cxn ang="0">
                  <a:pos x="5028" y="3894"/>
                </a:cxn>
                <a:cxn ang="0">
                  <a:pos x="5112" y="3984"/>
                </a:cxn>
                <a:cxn ang="0">
                  <a:pos x="5586" y="768"/>
                </a:cxn>
                <a:cxn ang="0">
                  <a:pos x="5442" y="146"/>
                </a:cxn>
                <a:cxn ang="0">
                  <a:pos x="5358" y="608"/>
                </a:cxn>
                <a:cxn ang="0">
                  <a:pos x="5226" y="3972"/>
                </a:cxn>
                <a:cxn ang="0">
                  <a:pos x="5410" y="4086"/>
                </a:cxn>
                <a:cxn ang="0">
                  <a:pos x="5262" y="3250"/>
                </a:cxn>
              </a:cxnLst>
              <a:rect l="T0" t="T1" r="T2" b="T3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grpSp>
        <p:nvGrpSpPr>
          <p:cNvPr id="1027" name="Shape 8"/>
          <p:cNvGrpSpPr>
            <a:grpSpLocks/>
          </p:cNvGrpSpPr>
          <p:nvPr/>
        </p:nvGrpSpPr>
        <p:grpSpPr bwMode="auto">
          <a:xfrm>
            <a:off x="3175" y="457200"/>
            <a:ext cx="8302625" cy="2840038"/>
            <a:chOff x="3175" y="609600"/>
            <a:chExt cx="8302625" cy="3787775"/>
          </a:xfrm>
        </p:grpSpPr>
        <p:sp>
          <p:nvSpPr>
            <p:cNvPr id="1031" name="Shape 9"/>
            <p:cNvSpPr>
              <a:spLocks/>
            </p:cNvSpPr>
            <p:nvPr/>
          </p:nvSpPr>
          <p:spPr bwMode="auto">
            <a:xfrm>
              <a:off x="5470525" y="609600"/>
              <a:ext cx="654050" cy="314325"/>
            </a:xfrm>
            <a:custGeom>
              <a:avLst/>
              <a:gdLst>
                <a:gd name="T0" fmla="*/ 0 w 412"/>
                <a:gd name="T1" fmla="*/ 0 h 198"/>
                <a:gd name="T2" fmla="*/ 412 w 412"/>
                <a:gd name="T3" fmla="*/ 198 h 198"/>
              </a:gdLst>
              <a:ahLst/>
              <a:cxnLst>
                <a:cxn ang="0">
                  <a:pos x="96" y="154"/>
                </a:cxn>
                <a:cxn ang="0">
                  <a:pos x="96" y="154"/>
                </a:cxn>
                <a:cxn ang="0">
                  <a:pos x="132" y="146"/>
                </a:cxn>
                <a:cxn ang="0">
                  <a:pos x="166" y="136"/>
                </a:cxn>
                <a:cxn ang="0">
                  <a:pos x="166" y="136"/>
                </a:cxn>
                <a:cxn ang="0">
                  <a:pos x="198" y="124"/>
                </a:cxn>
                <a:cxn ang="0">
                  <a:pos x="230" y="112"/>
                </a:cxn>
                <a:cxn ang="0">
                  <a:pos x="290" y="86"/>
                </a:cxn>
                <a:cxn ang="0">
                  <a:pos x="352" y="60"/>
                </a:cxn>
                <a:cxn ang="0">
                  <a:pos x="412" y="36"/>
                </a:cxn>
                <a:cxn ang="0">
                  <a:pos x="402" y="0"/>
                </a:cxn>
                <a:cxn ang="0">
                  <a:pos x="402" y="0"/>
                </a:cxn>
                <a:cxn ang="0">
                  <a:pos x="296" y="46"/>
                </a:cxn>
                <a:cxn ang="0">
                  <a:pos x="194" y="96"/>
                </a:cxn>
                <a:cxn ang="0">
                  <a:pos x="94" y="146"/>
                </a:cxn>
                <a:cxn ang="0">
                  <a:pos x="46" y="172"/>
                </a:cxn>
                <a:cxn ang="0">
                  <a:pos x="0" y="198"/>
                </a:cxn>
                <a:cxn ang="0">
                  <a:pos x="0" y="198"/>
                </a:cxn>
                <a:cxn ang="0">
                  <a:pos x="114" y="156"/>
                </a:cxn>
                <a:cxn ang="0">
                  <a:pos x="96" y="154"/>
                </a:cxn>
              </a:cxnLst>
              <a:rect l="T0" t="T1" r="T2" b="T3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2" name="Shape 10"/>
            <p:cNvSpPr>
              <a:spLocks/>
            </p:cNvSpPr>
            <p:nvPr/>
          </p:nvSpPr>
          <p:spPr bwMode="auto">
            <a:xfrm>
              <a:off x="5959475" y="717550"/>
              <a:ext cx="225425" cy="95250"/>
            </a:xfrm>
            <a:custGeom>
              <a:avLst/>
              <a:gdLst>
                <a:gd name="T0" fmla="*/ 0 w 142"/>
                <a:gd name="T1" fmla="*/ 0 h 60"/>
                <a:gd name="T2" fmla="*/ 142 w 142"/>
                <a:gd name="T3" fmla="*/ 60 h 60"/>
              </a:gdLst>
              <a:ahLst/>
              <a:cxnLst>
                <a:cxn ang="0">
                  <a:pos x="142" y="2"/>
                </a:cxn>
                <a:cxn ang="0">
                  <a:pos x="122" y="0"/>
                </a:cxn>
                <a:cxn ang="0">
                  <a:pos x="122" y="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142" y="2"/>
                </a:cxn>
                <a:cxn ang="0">
                  <a:pos x="142" y="2"/>
                </a:cxn>
              </a:cxnLst>
              <a:rect l="T0" t="T1" r="T2" b="T3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0" y="60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3" name="Shape 11"/>
            <p:cNvSpPr>
              <a:spLocks/>
            </p:cNvSpPr>
            <p:nvPr/>
          </p:nvSpPr>
          <p:spPr bwMode="auto">
            <a:xfrm>
              <a:off x="4775200" y="2952750"/>
              <a:ext cx="60325" cy="15875"/>
            </a:xfrm>
            <a:custGeom>
              <a:avLst/>
              <a:gdLst>
                <a:gd name="T0" fmla="*/ 0 w 38"/>
                <a:gd name="T1" fmla="*/ 0 h 10"/>
                <a:gd name="T2" fmla="*/ 38 w 38"/>
                <a:gd name="T3" fmla="*/ 10 h 10"/>
              </a:gdLst>
              <a:ahLst/>
              <a:cxnLst>
                <a:cxn ang="0">
                  <a:pos x="34" y="8"/>
                </a:cxn>
                <a:cxn ang="0">
                  <a:pos x="38" y="0"/>
                </a:cxn>
                <a:cxn ang="0">
                  <a:pos x="0" y="10"/>
                </a:cxn>
                <a:cxn ang="0">
                  <a:pos x="34" y="8"/>
                </a:cxn>
              </a:cxnLst>
              <a:rect l="T0" t="T1" r="T2" b="T3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4" name="Shape 12"/>
            <p:cNvSpPr>
              <a:spLocks/>
            </p:cNvSpPr>
            <p:nvPr/>
          </p:nvSpPr>
          <p:spPr bwMode="auto">
            <a:xfrm>
              <a:off x="6705600" y="622300"/>
              <a:ext cx="1600200" cy="771525"/>
            </a:xfrm>
            <a:custGeom>
              <a:avLst/>
              <a:gdLst>
                <a:gd name="T0" fmla="*/ 0 w 1008"/>
                <a:gd name="T1" fmla="*/ 0 h 486"/>
                <a:gd name="T2" fmla="*/ 1008 w 1008"/>
                <a:gd name="T3" fmla="*/ 486 h 486"/>
              </a:gdLst>
              <a:ahLst/>
              <a:cxnLst>
                <a:cxn ang="0">
                  <a:pos x="990" y="466"/>
                </a:cxn>
                <a:cxn ang="0">
                  <a:pos x="940" y="404"/>
                </a:cxn>
                <a:cxn ang="0">
                  <a:pos x="914" y="372"/>
                </a:cxn>
                <a:cxn ang="0">
                  <a:pos x="886" y="344"/>
                </a:cxn>
                <a:cxn ang="0">
                  <a:pos x="828" y="286"/>
                </a:cxn>
                <a:cxn ang="0">
                  <a:pos x="766" y="230"/>
                </a:cxn>
                <a:cxn ang="0">
                  <a:pos x="730" y="202"/>
                </a:cxn>
                <a:cxn ang="0">
                  <a:pos x="656" y="150"/>
                </a:cxn>
                <a:cxn ang="0">
                  <a:pos x="606" y="120"/>
                </a:cxn>
                <a:cxn ang="0">
                  <a:pos x="574" y="104"/>
                </a:cxn>
                <a:cxn ang="0">
                  <a:pos x="510" y="74"/>
                </a:cxn>
                <a:cxn ang="0">
                  <a:pos x="444" y="50"/>
                </a:cxn>
                <a:cxn ang="0">
                  <a:pos x="374" y="30"/>
                </a:cxn>
                <a:cxn ang="0">
                  <a:pos x="338" y="22"/>
                </a:cxn>
                <a:cxn ang="0">
                  <a:pos x="264" y="10"/>
                </a:cxn>
                <a:cxn ang="0">
                  <a:pos x="186" y="2"/>
                </a:cxn>
                <a:cxn ang="0">
                  <a:pos x="108" y="0"/>
                </a:cxn>
                <a:cxn ang="0">
                  <a:pos x="28" y="4"/>
                </a:cxn>
                <a:cxn ang="0">
                  <a:pos x="0" y="28"/>
                </a:cxn>
                <a:cxn ang="0">
                  <a:pos x="72" y="20"/>
                </a:cxn>
                <a:cxn ang="0">
                  <a:pos x="214" y="12"/>
                </a:cxn>
                <a:cxn ang="0">
                  <a:pos x="286" y="14"/>
                </a:cxn>
                <a:cxn ang="0">
                  <a:pos x="200" y="24"/>
                </a:cxn>
                <a:cxn ang="0">
                  <a:pos x="124" y="40"/>
                </a:cxn>
                <a:cxn ang="0">
                  <a:pos x="48" y="62"/>
                </a:cxn>
                <a:cxn ang="0">
                  <a:pos x="138" y="44"/>
                </a:cxn>
                <a:cxn ang="0">
                  <a:pos x="228" y="30"/>
                </a:cxn>
                <a:cxn ang="0">
                  <a:pos x="298" y="40"/>
                </a:cxn>
                <a:cxn ang="0">
                  <a:pos x="434" y="72"/>
                </a:cxn>
                <a:cxn ang="0">
                  <a:pos x="500" y="92"/>
                </a:cxn>
                <a:cxn ang="0">
                  <a:pos x="610" y="154"/>
                </a:cxn>
                <a:cxn ang="0">
                  <a:pos x="582" y="150"/>
                </a:cxn>
                <a:cxn ang="0">
                  <a:pos x="618" y="168"/>
                </a:cxn>
                <a:cxn ang="0">
                  <a:pos x="654" y="186"/>
                </a:cxn>
                <a:cxn ang="0">
                  <a:pos x="766" y="266"/>
                </a:cxn>
                <a:cxn ang="0">
                  <a:pos x="866" y="354"/>
                </a:cxn>
                <a:cxn ang="0">
                  <a:pos x="816" y="310"/>
                </a:cxn>
                <a:cxn ang="0">
                  <a:pos x="764" y="270"/>
                </a:cxn>
                <a:cxn ang="0">
                  <a:pos x="810" y="322"/>
                </a:cxn>
                <a:cxn ang="0">
                  <a:pos x="748" y="274"/>
                </a:cxn>
                <a:cxn ang="0">
                  <a:pos x="838" y="352"/>
                </a:cxn>
                <a:cxn ang="0">
                  <a:pos x="898" y="392"/>
                </a:cxn>
                <a:cxn ang="0">
                  <a:pos x="924" y="416"/>
                </a:cxn>
                <a:cxn ang="0">
                  <a:pos x="954" y="438"/>
                </a:cxn>
                <a:cxn ang="0">
                  <a:pos x="970" y="452"/>
                </a:cxn>
                <a:cxn ang="0">
                  <a:pos x="1008" y="486"/>
                </a:cxn>
              </a:cxnLst>
              <a:rect l="T0" t="T1" r="T2" b="T3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5" name="Shape 13"/>
            <p:cNvSpPr>
              <a:spLocks/>
            </p:cNvSpPr>
            <p:nvPr/>
          </p:nvSpPr>
          <p:spPr bwMode="auto">
            <a:xfrm>
              <a:off x="6604000" y="2200275"/>
              <a:ext cx="200025" cy="15875"/>
            </a:xfrm>
            <a:custGeom>
              <a:avLst/>
              <a:gdLst>
                <a:gd name="T0" fmla="*/ 0 w 126"/>
                <a:gd name="T1" fmla="*/ 0 h 10"/>
                <a:gd name="T2" fmla="*/ 126 w 126"/>
                <a:gd name="T3" fmla="*/ 10 h 10"/>
              </a:gdLst>
              <a:ahLst/>
              <a:cxnLst>
                <a:cxn ang="0">
                  <a:pos x="98" y="2"/>
                </a:cxn>
                <a:cxn ang="0">
                  <a:pos x="98" y="2"/>
                </a:cxn>
                <a:cxn ang="0">
                  <a:pos x="66" y="0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60" y="4"/>
                </a:cxn>
                <a:cxn ang="0">
                  <a:pos x="60" y="4"/>
                </a:cxn>
                <a:cxn ang="0">
                  <a:pos x="90" y="6"/>
                </a:cxn>
                <a:cxn ang="0">
                  <a:pos x="116" y="10"/>
                </a:cxn>
                <a:cxn ang="0">
                  <a:pos x="126" y="4"/>
                </a:cxn>
                <a:cxn ang="0">
                  <a:pos x="112" y="2"/>
                </a:cxn>
                <a:cxn ang="0">
                  <a:pos x="98" y="2"/>
                </a:cxn>
              </a:cxnLst>
              <a:rect l="T0" t="T1" r="T2" b="T3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6" name="Shape 14"/>
            <p:cNvSpPr>
              <a:spLocks/>
            </p:cNvSpPr>
            <p:nvPr/>
          </p:nvSpPr>
          <p:spPr bwMode="auto">
            <a:xfrm>
              <a:off x="6530975" y="2206625"/>
              <a:ext cx="228600" cy="53975"/>
            </a:xfrm>
            <a:custGeom>
              <a:avLst/>
              <a:gdLst>
                <a:gd name="T0" fmla="*/ 0 w 144"/>
                <a:gd name="T1" fmla="*/ 0 h 34"/>
                <a:gd name="T2" fmla="*/ 144 w 144"/>
                <a:gd name="T3" fmla="*/ 34 h 34"/>
              </a:gdLst>
              <a:ahLst/>
              <a:cxnLst>
                <a:cxn ang="0">
                  <a:pos x="118" y="34"/>
                </a:cxn>
                <a:cxn ang="0">
                  <a:pos x="144" y="18"/>
                </a:cxn>
                <a:cxn ang="0">
                  <a:pos x="144" y="18"/>
                </a:cxn>
                <a:cxn ang="0">
                  <a:pos x="72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8" y="34"/>
                </a:cxn>
                <a:cxn ang="0">
                  <a:pos x="118" y="34"/>
                </a:cxn>
              </a:cxnLst>
              <a:rect l="T0" t="T1" r="T2" b="T3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7" name="Shape 15"/>
            <p:cNvSpPr>
              <a:spLocks/>
            </p:cNvSpPr>
            <p:nvPr/>
          </p:nvSpPr>
          <p:spPr bwMode="auto">
            <a:xfrm>
              <a:off x="6200775" y="2482850"/>
              <a:ext cx="444500" cy="66675"/>
            </a:xfrm>
            <a:custGeom>
              <a:avLst/>
              <a:gdLst>
                <a:gd name="T0" fmla="*/ 0 w 280"/>
                <a:gd name="T1" fmla="*/ 0 h 42"/>
                <a:gd name="T2" fmla="*/ 280 w 280"/>
                <a:gd name="T3" fmla="*/ 42 h 42"/>
              </a:gdLst>
              <a:ahLst/>
              <a:cxnLst>
                <a:cxn ang="0">
                  <a:pos x="140" y="14"/>
                </a:cxn>
                <a:cxn ang="0">
                  <a:pos x="140" y="14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34" y="42"/>
                </a:cxn>
                <a:cxn ang="0">
                  <a:pos x="68" y="42"/>
                </a:cxn>
                <a:cxn ang="0">
                  <a:pos x="102" y="38"/>
                </a:cxn>
                <a:cxn ang="0">
                  <a:pos x="136" y="32"/>
                </a:cxn>
                <a:cxn ang="0">
                  <a:pos x="208" y="18"/>
                </a:cxn>
                <a:cxn ang="0">
                  <a:pos x="280" y="0"/>
                </a:cxn>
                <a:cxn ang="0">
                  <a:pos x="280" y="0"/>
                </a:cxn>
                <a:cxn ang="0">
                  <a:pos x="140" y="14"/>
                </a:cxn>
                <a:cxn ang="0">
                  <a:pos x="140" y="14"/>
                </a:cxn>
              </a:cxnLst>
              <a:rect l="T0" t="T1" r="T2" b="T3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8" name="Shape 16"/>
            <p:cNvSpPr>
              <a:spLocks/>
            </p:cNvSpPr>
            <p:nvPr/>
          </p:nvSpPr>
          <p:spPr bwMode="auto">
            <a:xfrm>
              <a:off x="6610350" y="2260600"/>
              <a:ext cx="107950" cy="19050"/>
            </a:xfrm>
            <a:custGeom>
              <a:avLst/>
              <a:gdLst>
                <a:gd name="T0" fmla="*/ 0 w 68"/>
                <a:gd name="T1" fmla="*/ 0 h 12"/>
                <a:gd name="T2" fmla="*/ 68 w 68"/>
                <a:gd name="T3" fmla="*/ 12 h 12"/>
              </a:gdLst>
              <a:ahLst/>
              <a:cxnLst>
                <a:cxn ang="0">
                  <a:pos x="40" y="12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0" y="2"/>
                </a:cxn>
                <a:cxn ang="0">
                  <a:pos x="40" y="12"/>
                </a:cxn>
              </a:cxnLst>
              <a:rect l="T0" t="T1" r="T2" b="T3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39" name="Shape 17"/>
            <p:cNvSpPr>
              <a:spLocks/>
            </p:cNvSpPr>
            <p:nvPr/>
          </p:nvSpPr>
          <p:spPr bwMode="auto">
            <a:xfrm>
              <a:off x="6880225" y="2025650"/>
              <a:ext cx="180975" cy="95250"/>
            </a:xfrm>
            <a:custGeom>
              <a:avLst/>
              <a:gdLst>
                <a:gd name="T0" fmla="*/ 0 w 114"/>
                <a:gd name="T1" fmla="*/ 0 h 60"/>
                <a:gd name="T2" fmla="*/ 114 w 114"/>
                <a:gd name="T3" fmla="*/ 60 h 60"/>
              </a:gdLst>
              <a:ahLst/>
              <a:cxnLst>
                <a:cxn ang="0">
                  <a:pos x="108" y="44"/>
                </a:cxn>
                <a:cxn ang="0">
                  <a:pos x="108" y="44"/>
                </a:cxn>
                <a:cxn ang="0">
                  <a:pos x="98" y="12"/>
                </a:cxn>
                <a:cxn ang="0">
                  <a:pos x="98" y="12"/>
                </a:cxn>
                <a:cxn ang="0">
                  <a:pos x="5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0" y="14"/>
                </a:cxn>
                <a:cxn ang="0">
                  <a:pos x="78" y="32"/>
                </a:cxn>
                <a:cxn ang="0">
                  <a:pos x="78" y="32"/>
                </a:cxn>
                <a:cxn ang="0">
                  <a:pos x="30" y="26"/>
                </a:cxn>
                <a:cxn ang="0">
                  <a:pos x="30" y="26"/>
                </a:cxn>
                <a:cxn ang="0">
                  <a:pos x="72" y="42"/>
                </a:cxn>
                <a:cxn ang="0">
                  <a:pos x="114" y="60"/>
                </a:cxn>
                <a:cxn ang="0">
                  <a:pos x="108" y="48"/>
                </a:cxn>
                <a:cxn ang="0">
                  <a:pos x="108" y="44"/>
                </a:cxn>
              </a:cxnLst>
              <a:rect l="T0" t="T1" r="T2" b="T3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40" name="Shape 18"/>
            <p:cNvSpPr>
              <a:spLocks/>
            </p:cNvSpPr>
            <p:nvPr/>
          </p:nvSpPr>
          <p:spPr bwMode="auto">
            <a:xfrm>
              <a:off x="6581775" y="1924050"/>
              <a:ext cx="533400" cy="104775"/>
            </a:xfrm>
            <a:custGeom>
              <a:avLst/>
              <a:gdLst>
                <a:gd name="T0" fmla="*/ 0 w 336"/>
                <a:gd name="T1" fmla="*/ 0 h 66"/>
                <a:gd name="T2" fmla="*/ 336 w 336"/>
                <a:gd name="T3" fmla="*/ 66 h 66"/>
              </a:gdLst>
              <a:ahLst/>
              <a:cxnLst>
                <a:cxn ang="0">
                  <a:pos x="126" y="22"/>
                </a:cxn>
                <a:cxn ang="0">
                  <a:pos x="126" y="22"/>
                </a:cxn>
                <a:cxn ang="0">
                  <a:pos x="96" y="30"/>
                </a:cxn>
                <a:cxn ang="0">
                  <a:pos x="64" y="40"/>
                </a:cxn>
                <a:cxn ang="0">
                  <a:pos x="64" y="40"/>
                </a:cxn>
                <a:cxn ang="0">
                  <a:pos x="32" y="52"/>
                </a:cxn>
                <a:cxn ang="0">
                  <a:pos x="0" y="66"/>
                </a:cxn>
                <a:cxn ang="0">
                  <a:pos x="0" y="66"/>
                </a:cxn>
                <a:cxn ang="0">
                  <a:pos x="34" y="64"/>
                </a:cxn>
                <a:cxn ang="0">
                  <a:pos x="66" y="60"/>
                </a:cxn>
                <a:cxn ang="0">
                  <a:pos x="130" y="54"/>
                </a:cxn>
                <a:cxn ang="0">
                  <a:pos x="130" y="54"/>
                </a:cxn>
                <a:cxn ang="0">
                  <a:pos x="190" y="48"/>
                </a:cxn>
                <a:cxn ang="0">
                  <a:pos x="218" y="46"/>
                </a:cxn>
                <a:cxn ang="0">
                  <a:pos x="246" y="44"/>
                </a:cxn>
                <a:cxn ang="0">
                  <a:pos x="246" y="44"/>
                </a:cxn>
                <a:cxn ang="0">
                  <a:pos x="286" y="56"/>
                </a:cxn>
                <a:cxn ang="0">
                  <a:pos x="286" y="48"/>
                </a:cxn>
                <a:cxn ang="0">
                  <a:pos x="286" y="40"/>
                </a:cxn>
                <a:cxn ang="0">
                  <a:pos x="286" y="40"/>
                </a:cxn>
                <a:cxn ang="0">
                  <a:pos x="310" y="20"/>
                </a:cxn>
                <a:cxn ang="0">
                  <a:pos x="336" y="0"/>
                </a:cxn>
                <a:cxn ang="0">
                  <a:pos x="336" y="0"/>
                </a:cxn>
                <a:cxn ang="0">
                  <a:pos x="284" y="0"/>
                </a:cxn>
                <a:cxn ang="0">
                  <a:pos x="230" y="4"/>
                </a:cxn>
                <a:cxn ang="0">
                  <a:pos x="178" y="12"/>
                </a:cxn>
                <a:cxn ang="0">
                  <a:pos x="126" y="22"/>
                </a:cxn>
                <a:cxn ang="0">
                  <a:pos x="126" y="22"/>
                </a:cxn>
              </a:cxnLst>
              <a:rect l="T0" t="T1" r="T2" b="T3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41" name="Shape 19"/>
            <p:cNvSpPr>
              <a:spLocks/>
            </p:cNvSpPr>
            <p:nvPr/>
          </p:nvSpPr>
          <p:spPr bwMode="auto">
            <a:xfrm>
              <a:off x="6661150" y="1730375"/>
              <a:ext cx="815975" cy="257175"/>
            </a:xfrm>
            <a:custGeom>
              <a:avLst/>
              <a:gdLst>
                <a:gd name="T0" fmla="*/ 0 w 514"/>
                <a:gd name="T1" fmla="*/ 0 h 162"/>
                <a:gd name="T2" fmla="*/ 514 w 514"/>
                <a:gd name="T3" fmla="*/ 162 h 162"/>
              </a:gdLst>
              <a:ahLst/>
              <a:cxnLst>
                <a:cxn ang="0">
                  <a:pos x="372" y="50"/>
                </a:cxn>
                <a:cxn ang="0">
                  <a:pos x="372" y="50"/>
                </a:cxn>
                <a:cxn ang="0">
                  <a:pos x="352" y="40"/>
                </a:cxn>
                <a:cxn ang="0">
                  <a:pos x="330" y="32"/>
                </a:cxn>
                <a:cxn ang="0">
                  <a:pos x="308" y="24"/>
                </a:cxn>
                <a:cxn ang="0">
                  <a:pos x="286" y="18"/>
                </a:cxn>
                <a:cxn ang="0">
                  <a:pos x="240" y="8"/>
                </a:cxn>
                <a:cxn ang="0">
                  <a:pos x="192" y="0"/>
                </a:cxn>
                <a:cxn ang="0">
                  <a:pos x="192" y="0"/>
                </a:cxn>
                <a:cxn ang="0">
                  <a:pos x="260" y="18"/>
                </a:cxn>
                <a:cxn ang="0">
                  <a:pos x="296" y="30"/>
                </a:cxn>
                <a:cxn ang="0">
                  <a:pos x="332" y="44"/>
                </a:cxn>
                <a:cxn ang="0">
                  <a:pos x="332" y="44"/>
                </a:cxn>
                <a:cxn ang="0">
                  <a:pos x="366" y="60"/>
                </a:cxn>
                <a:cxn ang="0">
                  <a:pos x="398" y="78"/>
                </a:cxn>
                <a:cxn ang="0">
                  <a:pos x="428" y="100"/>
                </a:cxn>
                <a:cxn ang="0">
                  <a:pos x="452" y="122"/>
                </a:cxn>
                <a:cxn ang="0">
                  <a:pos x="440" y="118"/>
                </a:cxn>
                <a:cxn ang="0">
                  <a:pos x="440" y="118"/>
                </a:cxn>
                <a:cxn ang="0">
                  <a:pos x="388" y="100"/>
                </a:cxn>
                <a:cxn ang="0">
                  <a:pos x="338" y="84"/>
                </a:cxn>
                <a:cxn ang="0">
                  <a:pos x="288" y="72"/>
                </a:cxn>
                <a:cxn ang="0">
                  <a:pos x="240" y="62"/>
                </a:cxn>
                <a:cxn ang="0">
                  <a:pos x="240" y="62"/>
                </a:cxn>
                <a:cxn ang="0">
                  <a:pos x="190" y="54"/>
                </a:cxn>
                <a:cxn ang="0">
                  <a:pos x="164" y="54"/>
                </a:cxn>
                <a:cxn ang="0">
                  <a:pos x="138" y="52"/>
                </a:cxn>
                <a:cxn ang="0">
                  <a:pos x="110" y="54"/>
                </a:cxn>
                <a:cxn ang="0">
                  <a:pos x="84" y="56"/>
                </a:cxn>
                <a:cxn ang="0">
                  <a:pos x="54" y="62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38" y="84"/>
                </a:cxn>
                <a:cxn ang="0">
                  <a:pos x="78" y="90"/>
                </a:cxn>
                <a:cxn ang="0">
                  <a:pos x="118" y="92"/>
                </a:cxn>
                <a:cxn ang="0">
                  <a:pos x="158" y="94"/>
                </a:cxn>
                <a:cxn ang="0">
                  <a:pos x="158" y="94"/>
                </a:cxn>
                <a:cxn ang="0">
                  <a:pos x="200" y="96"/>
                </a:cxn>
                <a:cxn ang="0">
                  <a:pos x="242" y="100"/>
                </a:cxn>
                <a:cxn ang="0">
                  <a:pos x="282" y="106"/>
                </a:cxn>
                <a:cxn ang="0">
                  <a:pos x="302" y="110"/>
                </a:cxn>
                <a:cxn ang="0">
                  <a:pos x="322" y="116"/>
                </a:cxn>
                <a:cxn ang="0">
                  <a:pos x="322" y="116"/>
                </a:cxn>
                <a:cxn ang="0">
                  <a:pos x="346" y="116"/>
                </a:cxn>
                <a:cxn ang="0">
                  <a:pos x="372" y="118"/>
                </a:cxn>
                <a:cxn ang="0">
                  <a:pos x="396" y="124"/>
                </a:cxn>
                <a:cxn ang="0">
                  <a:pos x="420" y="128"/>
                </a:cxn>
                <a:cxn ang="0">
                  <a:pos x="420" y="128"/>
                </a:cxn>
                <a:cxn ang="0">
                  <a:pos x="444" y="136"/>
                </a:cxn>
                <a:cxn ang="0">
                  <a:pos x="468" y="144"/>
                </a:cxn>
                <a:cxn ang="0">
                  <a:pos x="514" y="162"/>
                </a:cxn>
                <a:cxn ang="0">
                  <a:pos x="514" y="162"/>
                </a:cxn>
                <a:cxn ang="0">
                  <a:pos x="482" y="130"/>
                </a:cxn>
                <a:cxn ang="0">
                  <a:pos x="448" y="100"/>
                </a:cxn>
                <a:cxn ang="0">
                  <a:pos x="412" y="74"/>
                </a:cxn>
                <a:cxn ang="0">
                  <a:pos x="392" y="62"/>
                </a:cxn>
                <a:cxn ang="0">
                  <a:pos x="372" y="50"/>
                </a:cxn>
                <a:cxn ang="0">
                  <a:pos x="372" y="50"/>
                </a:cxn>
              </a:cxnLst>
              <a:rect l="T0" t="T1" r="T2" b="T3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42" name="Shape 20"/>
            <p:cNvSpPr>
              <a:spLocks/>
            </p:cNvSpPr>
            <p:nvPr/>
          </p:nvSpPr>
          <p:spPr bwMode="auto">
            <a:xfrm>
              <a:off x="3733800" y="3667125"/>
              <a:ext cx="139700" cy="31750"/>
            </a:xfrm>
            <a:custGeom>
              <a:avLst/>
              <a:gdLst>
                <a:gd name="T0" fmla="*/ 0 w 88"/>
                <a:gd name="T1" fmla="*/ 0 h 20"/>
                <a:gd name="T2" fmla="*/ 88 w 88"/>
                <a:gd name="T3" fmla="*/ 20 h 20"/>
              </a:gdLst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88" y="20"/>
                </a:cxn>
                <a:cxn ang="0">
                  <a:pos x="88" y="20"/>
                </a:cxn>
                <a:cxn ang="0">
                  <a:pos x="24" y="0"/>
                </a:cxn>
                <a:cxn ang="0">
                  <a:pos x="0" y="18"/>
                </a:cxn>
              </a:cxnLst>
              <a:rect l="T0" t="T1" r="T2" b="T3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  <p:sp>
          <p:nvSpPr>
            <p:cNvPr id="1043" name="Shape 21"/>
            <p:cNvSpPr>
              <a:spLocks/>
            </p:cNvSpPr>
            <p:nvPr/>
          </p:nvSpPr>
          <p:spPr bwMode="auto">
            <a:xfrm>
              <a:off x="3175" y="812800"/>
              <a:ext cx="6886575" cy="3584575"/>
            </a:xfrm>
            <a:custGeom>
              <a:avLst/>
              <a:gdLst>
                <a:gd name="T0" fmla="*/ 0 w 4338"/>
                <a:gd name="T1" fmla="*/ 0 h 2258"/>
                <a:gd name="T2" fmla="*/ 4338 w 4338"/>
                <a:gd name="T3" fmla="*/ 2258 h 2258"/>
              </a:gdLst>
              <a:ahLst/>
              <a:cxnLst>
                <a:cxn ang="0">
                  <a:pos x="4190" y="546"/>
                </a:cxn>
                <a:cxn ang="0">
                  <a:pos x="3790" y="440"/>
                </a:cxn>
                <a:cxn ang="0">
                  <a:pos x="3512" y="318"/>
                </a:cxn>
                <a:cxn ang="0">
                  <a:pos x="3300" y="488"/>
                </a:cxn>
                <a:cxn ang="0">
                  <a:pos x="3098" y="592"/>
                </a:cxn>
                <a:cxn ang="0">
                  <a:pos x="2920" y="682"/>
                </a:cxn>
                <a:cxn ang="0">
                  <a:pos x="2924" y="614"/>
                </a:cxn>
                <a:cxn ang="0">
                  <a:pos x="3376" y="354"/>
                </a:cxn>
                <a:cxn ang="0">
                  <a:pos x="3198" y="374"/>
                </a:cxn>
                <a:cxn ang="0">
                  <a:pos x="2772" y="696"/>
                </a:cxn>
                <a:cxn ang="0">
                  <a:pos x="2370" y="738"/>
                </a:cxn>
                <a:cxn ang="0">
                  <a:pos x="2120" y="768"/>
                </a:cxn>
                <a:cxn ang="0">
                  <a:pos x="1920" y="744"/>
                </a:cxn>
                <a:cxn ang="0">
                  <a:pos x="1754" y="808"/>
                </a:cxn>
                <a:cxn ang="0">
                  <a:pos x="1358" y="948"/>
                </a:cxn>
                <a:cxn ang="0">
                  <a:pos x="1382" y="1018"/>
                </a:cxn>
                <a:cxn ang="0">
                  <a:pos x="1662" y="1026"/>
                </a:cxn>
                <a:cxn ang="0">
                  <a:pos x="1412" y="1064"/>
                </a:cxn>
                <a:cxn ang="0">
                  <a:pos x="1132" y="1024"/>
                </a:cxn>
                <a:cxn ang="0">
                  <a:pos x="650" y="870"/>
                </a:cxn>
                <a:cxn ang="0">
                  <a:pos x="614" y="706"/>
                </a:cxn>
                <a:cxn ang="0">
                  <a:pos x="332" y="144"/>
                </a:cxn>
                <a:cxn ang="0">
                  <a:pos x="24" y="18"/>
                </a:cxn>
                <a:cxn ang="0">
                  <a:pos x="10" y="450"/>
                </a:cxn>
                <a:cxn ang="0">
                  <a:pos x="8" y="814"/>
                </a:cxn>
                <a:cxn ang="0">
                  <a:pos x="208" y="1414"/>
                </a:cxn>
                <a:cxn ang="0">
                  <a:pos x="532" y="1650"/>
                </a:cxn>
                <a:cxn ang="0">
                  <a:pos x="582" y="1596"/>
                </a:cxn>
                <a:cxn ang="0">
                  <a:pos x="602" y="1412"/>
                </a:cxn>
                <a:cxn ang="0">
                  <a:pos x="750" y="1576"/>
                </a:cxn>
                <a:cxn ang="0">
                  <a:pos x="800" y="1670"/>
                </a:cxn>
                <a:cxn ang="0">
                  <a:pos x="884" y="1936"/>
                </a:cxn>
                <a:cxn ang="0">
                  <a:pos x="808" y="2128"/>
                </a:cxn>
                <a:cxn ang="0">
                  <a:pos x="918" y="2252"/>
                </a:cxn>
                <a:cxn ang="0">
                  <a:pos x="938" y="2162"/>
                </a:cxn>
                <a:cxn ang="0">
                  <a:pos x="994" y="2068"/>
                </a:cxn>
                <a:cxn ang="0">
                  <a:pos x="1076" y="1974"/>
                </a:cxn>
                <a:cxn ang="0">
                  <a:pos x="1364" y="1998"/>
                </a:cxn>
                <a:cxn ang="0">
                  <a:pos x="1600" y="2174"/>
                </a:cxn>
                <a:cxn ang="0">
                  <a:pos x="1524" y="2100"/>
                </a:cxn>
                <a:cxn ang="0">
                  <a:pos x="1644" y="2106"/>
                </a:cxn>
                <a:cxn ang="0">
                  <a:pos x="1482" y="2000"/>
                </a:cxn>
                <a:cxn ang="0">
                  <a:pos x="2158" y="2086"/>
                </a:cxn>
                <a:cxn ang="0">
                  <a:pos x="1894" y="1988"/>
                </a:cxn>
                <a:cxn ang="0">
                  <a:pos x="2126" y="1908"/>
                </a:cxn>
                <a:cxn ang="0">
                  <a:pos x="2040" y="1780"/>
                </a:cxn>
                <a:cxn ang="0">
                  <a:pos x="1946" y="1664"/>
                </a:cxn>
                <a:cxn ang="0">
                  <a:pos x="2012" y="1630"/>
                </a:cxn>
                <a:cxn ang="0">
                  <a:pos x="2290" y="1604"/>
                </a:cxn>
                <a:cxn ang="0">
                  <a:pos x="2218" y="1504"/>
                </a:cxn>
                <a:cxn ang="0">
                  <a:pos x="1942" y="1510"/>
                </a:cxn>
                <a:cxn ang="0">
                  <a:pos x="2206" y="1412"/>
                </a:cxn>
                <a:cxn ang="0">
                  <a:pos x="2078" y="1386"/>
                </a:cxn>
                <a:cxn ang="0">
                  <a:pos x="2466" y="1318"/>
                </a:cxn>
                <a:cxn ang="0">
                  <a:pos x="2542" y="1298"/>
                </a:cxn>
                <a:cxn ang="0">
                  <a:pos x="3460" y="1044"/>
                </a:cxn>
                <a:cxn ang="0">
                  <a:pos x="3660" y="882"/>
                </a:cxn>
                <a:cxn ang="0">
                  <a:pos x="3356" y="856"/>
                </a:cxn>
                <a:cxn ang="0">
                  <a:pos x="3550" y="802"/>
                </a:cxn>
                <a:cxn ang="0">
                  <a:pos x="3950" y="650"/>
                </a:cxn>
                <a:cxn ang="0">
                  <a:pos x="942" y="1106"/>
                </a:cxn>
                <a:cxn ang="0">
                  <a:pos x="1772" y="1794"/>
                </a:cxn>
                <a:cxn ang="0">
                  <a:pos x="1642" y="1796"/>
                </a:cxn>
              </a:cxnLst>
              <a:rect l="T0" t="T1" r="T2" b="T3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 w="9525">
              <a:noFill/>
              <a:round/>
              <a:headEnd/>
              <a:tailEnd/>
            </a:ln>
          </p:spPr>
          <p:txBody>
            <a:bodyPr lIns="91425" tIns="45700" rIns="91425" bIns="45700"/>
            <a:lstStyle/>
            <a:p>
              <a:endParaRPr lang="en-US"/>
            </a:p>
          </p:txBody>
        </p:sp>
      </p:grpSp>
      <p:sp>
        <p:nvSpPr>
          <p:cNvPr id="1028" name="Shape 22"/>
          <p:cNvSpPr txBox="1">
            <a:spLocks noGrp="1"/>
          </p:cNvSpPr>
          <p:nvPr>
            <p:ph type="title"/>
          </p:nvPr>
        </p:nvSpPr>
        <p:spPr bwMode="auto">
          <a:xfrm>
            <a:off x="457200" y="155575"/>
            <a:ext cx="82296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29" name="Shape 23"/>
          <p:cNvSpPr txBox="1">
            <a:spLocks noGrp="1"/>
          </p:cNvSpPr>
          <p:nvPr>
            <p:ph type="body" idx="1"/>
          </p:nvPr>
        </p:nvSpPr>
        <p:spPr bwMode="auto">
          <a:xfrm>
            <a:off x="457200" y="1296988"/>
            <a:ext cx="82296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30" name="Shape 24"/>
          <p:cNvSpPr txBox="1">
            <a:spLocks noGrp="1"/>
          </p:cNvSpPr>
          <p:nvPr/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B94FA864-E40E-40B4-B21C-16F51DC7B33F}" type="slidenum">
              <a:rPr lang="en-US" sz="1300">
                <a:solidFill>
                  <a:srgbClr val="51535D"/>
                </a:solidFill>
                <a:latin typeface="Georgia" pitchFamily="18" charset="0"/>
                <a:sym typeface="Georgia" pitchFamily="18" charset="0"/>
              </a:rPr>
              <a:pPr algn="r"/>
              <a:t>‹#›</a:t>
            </a:fld>
            <a:endParaRPr lang="en-US" sz="1300">
              <a:solidFill>
                <a:srgbClr val="51535D"/>
              </a:solidFill>
              <a:latin typeface="Georgia" pitchFamily="18" charset="0"/>
              <a:sym typeface="Georgia" pitchFamily="18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62" r:id="rId5"/>
    <p:sldLayoutId id="2147483657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111"/>
          <p:cNvSpPr txBox="1">
            <a:spLocks noGrp="1"/>
          </p:cNvSpPr>
          <p:nvPr>
            <p:ph type="ctrTitle"/>
          </p:nvPr>
        </p:nvSpPr>
        <p:spPr>
          <a:xfrm>
            <a:off x="685800" y="1739900"/>
            <a:ext cx="7772400" cy="1238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EDEDE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EDEDED"/>
                </a:solidFill>
                <a:latin typeface="Georgia" pitchFamily="18" charset="0"/>
                <a:cs typeface="Arial" charset="0"/>
                <a:sym typeface="Georgia" pitchFamily="18" charset="0"/>
              </a:rPr>
              <a:t>The Protestant and Catholic Reformations</a:t>
            </a:r>
          </a:p>
        </p:txBody>
      </p:sp>
      <p:sp>
        <p:nvSpPr>
          <p:cNvPr id="9218" name="Shape 112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9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SzTx/>
              <a:buFont typeface="Georgia" pitchFamily="18" charset="0"/>
              <a:buNone/>
            </a:pPr>
            <a:r>
              <a:rPr lang="en-US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Ch 13 Sections 3&amp;4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70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Queen Elizabeth I</a:t>
            </a:r>
          </a:p>
        </p:txBody>
      </p:sp>
      <p:sp>
        <p:nvSpPr>
          <p:cNvPr id="27650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8229600" cy="3629025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Known for compromise during protestant reformation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Kept Church of England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Kept Catholic rituals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No more Latin services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Restored unity and peace</a:t>
            </a:r>
          </a:p>
        </p:txBody>
      </p:sp>
      <p:pic>
        <p:nvPicPr>
          <p:cNvPr id="27651" name="Shape 17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2763" y="2111375"/>
            <a:ext cx="18954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77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Catholic Reformation</a:t>
            </a:r>
          </a:p>
        </p:txBody>
      </p:sp>
      <p:sp>
        <p:nvSpPr>
          <p:cNvPr id="2969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8229600" cy="3629025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Led by Pope Paul III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Wanted to fix problems/gain support for Catholic Church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u="sng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Council of Trent</a:t>
            </a: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- council created to meet/discuss/reform church</a:t>
            </a:r>
          </a:p>
          <a:p>
            <a:pPr marL="914400" lvl="1" indent="-381000" eaLnBrk="1" hangingPunct="1">
              <a:spcBef>
                <a:spcPct val="0"/>
              </a:spcBef>
              <a:buClr>
                <a:srgbClr val="51535D"/>
              </a:buClr>
              <a:buSzPct val="80000"/>
              <a:buFont typeface="Courier New" pitchFamily="49" charset="0"/>
              <a:buChar char="o"/>
            </a:pPr>
            <a:r>
              <a:rPr lang="en-US" sz="24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took steps to end abuses; still claimed salvation came from faith and good works;Bible is not only source for faith and guidance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83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Jesuits</a:t>
            </a:r>
          </a:p>
        </p:txBody>
      </p:sp>
      <p:sp>
        <p:nvSpPr>
          <p:cNvPr id="31746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8229600" cy="3629025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New religious order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Founded by Ignatius of Loyola (spanish knight)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Catholic faith-rules to be member (practice)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89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Result of Catholic Reformation</a:t>
            </a:r>
          </a:p>
        </p:txBody>
      </p:sp>
      <p:sp>
        <p:nvSpPr>
          <p:cNvPr id="33794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8229600" cy="3629025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Majority of Europe stayed Catholic, but Protestantism also popular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Witch Hunts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Restrictions on Jews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117"/>
          <p:cNvSpPr txBox="1">
            <a:spLocks noGrp="1"/>
          </p:cNvSpPr>
          <p:nvPr>
            <p:ph type="title"/>
          </p:nvPr>
        </p:nvSpPr>
        <p:spPr>
          <a:xfrm>
            <a:off x="457200" y="471488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Abuses in the Catholic Church</a:t>
            </a:r>
          </a:p>
        </p:txBody>
      </p:sp>
      <p:sp>
        <p:nvSpPr>
          <p:cNvPr id="11266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516063"/>
            <a:ext cx="8229600" cy="3627437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Popes and Monarchs fighting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indulgences-forgiveness for sins by payment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“Tickets to Heaven”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123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Martin Luther</a:t>
            </a:r>
          </a:p>
        </p:txBody>
      </p:sp>
      <p:sp>
        <p:nvSpPr>
          <p:cNvPr id="1331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108075"/>
            <a:ext cx="5484813" cy="3817938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Fed up with the Church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Nailed his </a:t>
            </a:r>
            <a:r>
              <a:rPr lang="en-US" sz="3000" i="1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95 Theses</a:t>
            </a: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 to the church doors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Stated all arguments against indulgences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Pope has no authority over your admittance to heaven, can only be saved by faith</a:t>
            </a:r>
          </a:p>
        </p:txBody>
      </p:sp>
      <p:pic>
        <p:nvPicPr>
          <p:cNvPr id="13315" name="Shape 12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2013" y="11430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130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Martin Luther Cont’d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8229600" cy="3629025"/>
          </a:xfrm>
        </p:spPr>
        <p:txBody>
          <a:bodyPr>
            <a:noAutofit/>
          </a:bodyPr>
          <a:lstStyle/>
          <a:p>
            <a:pPr marL="457200" indent="-419100" eaLnBrk="1" fontAlgn="auto" hangingPunct="1"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Luther called to apologize/give up his views</a:t>
            </a:r>
          </a:p>
          <a:p>
            <a:pPr marL="457200" indent="-419100" eaLnBrk="1" fontAlgn="auto" hangingPunct="1"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/>
            </a:pPr>
            <a:r>
              <a:rPr lang="en"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Luther refuses:excommunicated/heretic</a:t>
            </a:r>
          </a:p>
          <a:p>
            <a:pPr eaLnBrk="1" fontAlgn="auto" hangingPunct="1">
              <a:spcAft>
                <a:spcPts val="0"/>
              </a:spcAft>
              <a:buClr>
                <a:schemeClr val="dk2"/>
              </a:buClr>
              <a:buSzPct val="100000"/>
              <a:buFont typeface="Georgia"/>
              <a:buNone/>
              <a:defRPr/>
            </a:pPr>
            <a:endParaRPr sz="30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136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Luther’s Teachings</a:t>
            </a:r>
          </a:p>
        </p:txBody>
      </p:sp>
      <p:sp>
        <p:nvSpPr>
          <p:cNvPr id="17410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8229600" cy="3629025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Wanted ordinary people to read/interpret the Bible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Ban indulgences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Simplify mass/teachings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42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Calvinism</a:t>
            </a:r>
          </a:p>
        </p:txBody>
      </p:sp>
      <p:sp>
        <p:nvSpPr>
          <p:cNvPr id="19458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5665788" cy="3486150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John Calvin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Predestination-God has predetermined fate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Set up theocracy, government run by church leaders, for himself and followers in Geneva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Hard work, honesty, morality</a:t>
            </a:r>
          </a:p>
        </p:txBody>
      </p:sp>
      <p:pic>
        <p:nvPicPr>
          <p:cNvPr id="19459" name="Shape 14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2988" y="15557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49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The Church of England</a:t>
            </a:r>
          </a:p>
        </p:txBody>
      </p:sp>
      <p:sp>
        <p:nvSpPr>
          <p:cNvPr id="21506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6103938" cy="3382962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Henry VIII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Against the Protestant Reformation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Wanted a divorce;Pope refused to grant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Left the Catholic Church-created/lead the Church of England </a:t>
            </a:r>
          </a:p>
        </p:txBody>
      </p:sp>
      <p:pic>
        <p:nvPicPr>
          <p:cNvPr id="21507" name="Shape 15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7675" y="120015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56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Henry VIII Cont’d</a:t>
            </a:r>
          </a:p>
        </p:txBody>
      </p:sp>
      <p:sp>
        <p:nvSpPr>
          <p:cNvPr id="23554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4416425" cy="3498850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Married six times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“divorced, beheaded, died, divorced, beheaded, survived”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Only son, Edward VI took throne at age 9-died in his teens</a:t>
            </a:r>
          </a:p>
        </p:txBody>
      </p:sp>
      <p:pic>
        <p:nvPicPr>
          <p:cNvPr id="23555" name="Shape 15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428750"/>
            <a:ext cx="3160713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63"/>
          <p:cNvSpPr txBox="1">
            <a:spLocks noGrp="1"/>
          </p:cNvSpPr>
          <p:nvPr>
            <p:ph type="title"/>
          </p:nvPr>
        </p:nvSpPr>
        <p:spPr>
          <a:xfrm>
            <a:off x="457200" y="155575"/>
            <a:ext cx="8229600" cy="10445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1535D"/>
              </a:buClr>
              <a:buFont typeface="Georgia" pitchFamily="18" charset="0"/>
              <a:buNone/>
            </a:pPr>
            <a:r>
              <a:rPr lang="en-US" sz="48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Mary Tudor</a:t>
            </a:r>
          </a:p>
        </p:txBody>
      </p:sp>
      <p:sp>
        <p:nvSpPr>
          <p:cNvPr id="25602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296988"/>
            <a:ext cx="4325938" cy="3562350"/>
          </a:xfrm>
        </p:spPr>
        <p:txBody>
          <a:bodyPr/>
          <a:lstStyle/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Devout Catholic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Killed protestants-nicknamed “Bloody Mary”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51535D"/>
              </a:buClr>
              <a:buFont typeface="Arial" charset="0"/>
              <a:buChar char="●"/>
            </a:pPr>
            <a:r>
              <a:rPr lang="en-US" sz="3000" smtClean="0">
                <a:solidFill>
                  <a:srgbClr val="51535D"/>
                </a:solidFill>
                <a:latin typeface="Georgia" pitchFamily="18" charset="0"/>
                <a:cs typeface="Arial" charset="0"/>
                <a:sym typeface="Georgia" pitchFamily="18" charset="0"/>
              </a:rPr>
              <a:t>Not well liked, fell ill, replaced by her sister, Elizabeth</a:t>
            </a:r>
          </a:p>
        </p:txBody>
      </p:sp>
      <p:pic>
        <p:nvPicPr>
          <p:cNvPr id="25603" name="Shape 16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4613" y="784225"/>
            <a:ext cx="24384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PresentationFormat>On-screen Show (16:9)</PresentationFormat>
  <Paragraphs>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Georgia</vt:lpstr>
      <vt:lpstr>Courier New</vt:lpstr>
      <vt:lpstr>sketched</vt:lpstr>
      <vt:lpstr>sketched</vt:lpstr>
      <vt:lpstr>sketched</vt:lpstr>
      <vt:lpstr>The Protestant and Catholic Reformations</vt:lpstr>
      <vt:lpstr>Abuses in the Catholic Church</vt:lpstr>
      <vt:lpstr>Martin Luther</vt:lpstr>
      <vt:lpstr>Martin Luther Cont’d</vt:lpstr>
      <vt:lpstr>Luther’s Teachings</vt:lpstr>
      <vt:lpstr>Calvinism</vt:lpstr>
      <vt:lpstr>The Church of England</vt:lpstr>
      <vt:lpstr>Henry VIII Cont’d</vt:lpstr>
      <vt:lpstr>Mary Tudor</vt:lpstr>
      <vt:lpstr>Queen Elizabeth I</vt:lpstr>
      <vt:lpstr>Catholic Reformation</vt:lpstr>
      <vt:lpstr>Jesuits</vt:lpstr>
      <vt:lpstr>Result of Catholic Reformation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Protestant and Catholic Reformations</dc:title>
  <cp:lastModifiedBy>Lauren</cp:lastModifiedBy>
  <cp:revision>1</cp:revision>
  <dcterms:modified xsi:type="dcterms:W3CDTF">2014-12-16T00:24:22Z</dcterms:modified>
</cp:coreProperties>
</file>