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233279" x="372035"/>
            <a:ext cy="3330600" cx="8399999"/>
          </a:xfrm>
          <a:prstGeom prst="roundRect">
            <a:avLst>
              <a:gd fmla="val 365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3678300" x="372035"/>
            <a:ext cy="904800" cx="8399999"/>
          </a:xfrm>
          <a:prstGeom prst="roundRect">
            <a:avLst>
              <a:gd fmla="val 15243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473108" x="685800"/>
            <a:ext cy="2842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896921" x="685800"/>
            <a:ext cy="460800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1163170" x="372035"/>
            <a:ext cy="38778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/>
          <p:nvPr/>
        </p:nvSpPr>
        <p:spPr>
          <a:xfrm>
            <a:off y="1163170" x="4657164"/>
            <a:ext cy="3877800" cx="4114800"/>
          </a:xfrm>
          <a:prstGeom prst="roundRect">
            <a:avLst>
              <a:gd fmla="val 3784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y="1200150" x="4761353"/>
            <a:ext cy="3725699" cx="3925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1163170" x="372035"/>
            <a:ext cy="3877800" cx="8399999"/>
          </a:xfrm>
          <a:prstGeom prst="roundRect">
            <a:avLst>
              <a:gd fmla="val 2970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y="59" x="372035"/>
            <a:ext cy="1049700" cx="8399999"/>
          </a:xfrm>
          <a:prstGeom prst="round2SameRect">
            <a:avLst>
              <a:gd fmla="val 10590" name="adj1"/>
              <a:gd fmla="val 0" name="adj2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idx="1" type="body"/>
          </p:nvPr>
        </p:nvSpPr>
        <p:spPr>
          <a:xfrm>
            <a:off y="4276652" x="372035"/>
            <a:ext cy="649199" cx="83999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5" name="Shape 35"/>
          <p:cNvSpPr/>
          <p:nvPr/>
        </p:nvSpPr>
        <p:spPr>
          <a:xfrm>
            <a:off y="233279" x="372035"/>
            <a:ext cy="3868499" cx="8399999"/>
          </a:xfrm>
          <a:prstGeom prst="roundRect">
            <a:avLst>
              <a:gd fmla="val 2776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/>
        </p:nvSpPr>
        <p:spPr>
          <a:xfrm>
            <a:off y="235584" x="372035"/>
            <a:ext cy="4672199" cx="8399999"/>
          </a:xfrm>
          <a:prstGeom prst="roundRect">
            <a:avLst>
              <a:gd fmla="val 2255" name="adj"/>
            </a:avLst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b="1" sz="3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73" x="8607464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473108" x="685800"/>
            <a:ext cy="2842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Russian Revolution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Russia Exits WWI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Political unrest caused Russia to withdrawal from WWI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Nicholas II steps down from throne in March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Placed under house arrest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Romanov Family Executed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200150" x="457200"/>
            <a:ext cy="3685800" cx="4725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Bolsheviks take over the Russian Government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Romanov family killed by firing squad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Rumored children survived; proved false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77050" x="4949450"/>
            <a:ext cy="3031899" cx="3737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Bolshevik Revolution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943199" cx="6104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Government shared between Duma and Soviets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Vladimir Lenin leads next revolution and overthrows the provisional government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1917 Lenin sets up a Marxist government (communism) Rules as a dictator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88925" x="6130675"/>
            <a:ext cy="2615499" cx="245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Soviet Union is born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Lenin faces opposition but wins in the end turning Russia into the Union of Soviet Socialist Republic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Makes peace with Germany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Starts Industrializing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Constitution, Supreme Soviet, Voting Rights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Mix of communism and capitalism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139527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Stalin Takes Over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200150" x="457200"/>
            <a:ext cy="3801900" cx="5524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Lenin dies: Power struggle between Stalin and Leon Trotsky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Had differing views on politics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Stalin has Trotsky killed and takes over as next leader of USSR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66854" x="5927550"/>
            <a:ext cy="3325674" cx="262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