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449A-9811-4EB4-B3FD-930D9B19C144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123A6-12A6-4DF4-81F5-25CB11A96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D859F-87BA-41B1-B828-D33A92F56285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7EDEA-387C-42DF-89B1-29A437B1E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8B378-4641-4D13-AD2B-BD73C2C1881F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46C23-D56C-436A-AB52-B293B4089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C0B72-DE6E-408E-9C1C-B38C9FBF7F08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57306-5C85-490E-878C-0DA87F8F7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99B9D-234E-44F5-AF06-AC3A899B551A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2C58D-B0B0-43AF-AA39-EAB0B0D04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E3F96-F738-476B-9782-E1E739E59567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BA60-7593-4572-B900-DA558138C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0B0DE-2437-43C9-B9BB-E3F019929AAE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38B84-AD70-4C65-A18B-086059DF1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EABD9-88FD-43A2-BDDE-17A5E1D1F398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7FB00-5E9E-4799-9CC7-D003F3A1C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D92C8-2DAA-4161-9BDA-E02E1932B550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01B0F-740B-4D1B-84D3-C2852DFCE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3611D-0C76-4F3C-BEB6-25776929B504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12186-A8B6-4DCC-AFB1-0A130448A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439A5-3994-44B8-A4E8-DDC0AC6A9806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F4FB0-2506-46D0-934D-508723FD4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1248FB-F311-4099-B0F5-12D1BC60C18C}" type="datetimeFigureOut">
              <a:rPr lang="en-US"/>
              <a:pPr>
                <a:defRPr/>
              </a:pPr>
              <a:t>12/19/2014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6EA601-AD45-4E9B-904E-E0B6DE3CF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Our Global Age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en-US" smtClean="0"/>
              <a:t>Struggle for North Amrica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Focus Question…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What were the political, economic and religious effects of European exploration?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Struggle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mtClean="0"/>
              <a:t>Europe is fighting for power/money through colonization</a:t>
            </a:r>
          </a:p>
          <a:p>
            <a:pPr>
              <a:lnSpc>
                <a:spcPct val="150000"/>
              </a:lnSpc>
            </a:pPr>
            <a:r>
              <a:rPr lang="en-US" smtClean="0"/>
              <a:t>France/Netherlands/England/Sweden/Spain</a:t>
            </a:r>
          </a:p>
          <a:p>
            <a:pPr>
              <a:lnSpc>
                <a:spcPct val="150000"/>
              </a:lnSpc>
            </a:pPr>
            <a:r>
              <a:rPr lang="en-US" smtClean="0"/>
              <a:t>Colonies bring new wealth from natural resources and trading</a:t>
            </a:r>
          </a:p>
          <a:p>
            <a:pPr>
              <a:lnSpc>
                <a:spcPct val="150000"/>
              </a:lnSpc>
            </a:pPr>
            <a:r>
              <a:rPr lang="en-US" smtClean="0"/>
              <a:t>The push is on to claim lands 1</a:t>
            </a:r>
            <a:r>
              <a:rPr lang="en-US" baseline="30000" smtClean="0"/>
              <a:t>st</a:t>
            </a:r>
            <a:r>
              <a:rPr lang="en-US" smtClean="0"/>
              <a:t>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Exploration &amp; Colonies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France makes claims in Canada (New France)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-Jacques Cartier discovers St. Lawrence seaway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-Tough climate to farm in/people turn to new ventures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-Furs/Trapping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-Fishing (rich cod reserves)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-1608 1</a:t>
            </a:r>
            <a:r>
              <a:rPr lang="en-US" baseline="30000" dirty="0" smtClean="0"/>
              <a:t>st</a:t>
            </a:r>
            <a:r>
              <a:rPr lang="en-US" dirty="0" smtClean="0"/>
              <a:t> settlement in Quebec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Exploration &amp; Colonies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England/1497 John Cabot “discovers” NewFoundland</a:t>
            </a:r>
          </a:p>
          <a:p>
            <a:r>
              <a:rPr lang="en-US" smtClean="0"/>
              <a:t>1607 Jamestown </a:t>
            </a:r>
          </a:p>
          <a:p>
            <a:r>
              <a:rPr lang="en-US" smtClean="0"/>
              <a:t>Many die of disease &amp; starvation (rely on help from natives)</a:t>
            </a:r>
          </a:p>
          <a:p>
            <a:r>
              <a:rPr lang="en-US" smtClean="0"/>
              <a:t>1620 Plymouth/Pilgrims</a:t>
            </a:r>
          </a:p>
          <a:p>
            <a:r>
              <a:rPr lang="en-US" smtClean="0"/>
              <a:t>1600 &amp; 1700 colonies grow (Virginia &amp; New York)</a:t>
            </a:r>
          </a:p>
          <a:p>
            <a:r>
              <a:rPr lang="en-US" u="sng" smtClean="0"/>
              <a:t>French and Indian War </a:t>
            </a:r>
            <a:r>
              <a:rPr lang="en-US" smtClean="0"/>
              <a:t>erupts between England &amp; France</a:t>
            </a:r>
          </a:p>
          <a:p>
            <a:r>
              <a:rPr lang="en-US" smtClean="0"/>
              <a:t>Lasts from 1754-1763 (over control of America)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Atlantic Slave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Triangular Trade = Europe/Africa/Americas</a:t>
            </a:r>
          </a:p>
          <a:p>
            <a:r>
              <a:rPr lang="en-US" smtClean="0"/>
              <a:t>Incredibly profitable/Causes economic boost</a:t>
            </a:r>
          </a:p>
          <a:p>
            <a:r>
              <a:rPr lang="en-US" smtClean="0"/>
              <a:t>Leads to thriving port cities</a:t>
            </a:r>
          </a:p>
          <a:p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=Exchange guns, cloth and cash in Africa for slaves</a:t>
            </a:r>
          </a:p>
          <a:p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=Slave are exchanged in Americas for sugar/molasses (known as middle passage)</a:t>
            </a:r>
          </a:p>
          <a:p>
            <a:r>
              <a:rPr lang="en-US" smtClean="0"/>
              <a:t>3</a:t>
            </a:r>
            <a:r>
              <a:rPr lang="en-US" baseline="30000" smtClean="0"/>
              <a:t>rd</a:t>
            </a:r>
            <a:r>
              <a:rPr lang="en-US" smtClean="0"/>
              <a:t>= Sugar/molasses, rum, cotton, furs, salt fish to Europe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Horrors of Slave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Cruel, cramped, dirty, disgusting conditions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Millions die on the trip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effects are destructive/damaging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-Destroys African societies &amp; states</a:t>
            </a: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-Millions of lives were cut short or brutalized forever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Many of the atrocities are unspeakable!!!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Focus Question revisited…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What were the political, economic, and religious effects of European exploration?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</TotalTime>
  <Words>218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Constantia</vt:lpstr>
      <vt:lpstr>Arial</vt:lpstr>
      <vt:lpstr>Calibri</vt:lpstr>
      <vt:lpstr>Wingdings 2</vt:lpstr>
      <vt:lpstr>Flow</vt:lpstr>
      <vt:lpstr>Flow</vt:lpstr>
      <vt:lpstr>Flow</vt:lpstr>
      <vt:lpstr>Flow</vt:lpstr>
      <vt:lpstr>Slide 1</vt:lpstr>
      <vt:lpstr>Focus Question…</vt:lpstr>
      <vt:lpstr>Power Struggle</vt:lpstr>
      <vt:lpstr>Exploration &amp; Colonies</vt:lpstr>
      <vt:lpstr>Exploration &amp; Colonies continued</vt:lpstr>
      <vt:lpstr>Atlantic Slave Trade</vt:lpstr>
      <vt:lpstr>Horrors of Slave Trade</vt:lpstr>
      <vt:lpstr>Focus Question revisited…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Global Age</dc:title>
  <dc:creator>Cory Salyer</dc:creator>
  <cp:lastModifiedBy>Lauren</cp:lastModifiedBy>
  <cp:revision>17</cp:revision>
  <dcterms:created xsi:type="dcterms:W3CDTF">2014-12-15T16:51:00Z</dcterms:created>
  <dcterms:modified xsi:type="dcterms:W3CDTF">2014-12-19T16:33:14Z</dcterms:modified>
</cp:coreProperties>
</file>