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9F1A-648B-4FEB-A730-120B4D5415D9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1D9F-F98E-46A8-B29E-78E7C6149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3FFC-5BA9-43BC-B6C5-525A42553F89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5B77D-48B1-420A-9510-1122099A2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4CB5-19D0-4E81-81B9-CCE9B68E98A3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2279-267B-4A71-B182-DA68DDB6C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6EAAA-D862-4ED9-AF9E-634090686BFB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2B78C-CE3B-4F77-8B16-D0F5884DA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C6E9-886E-49A7-831F-434C2DA35277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B64F-99AE-40DB-8512-A4A23E920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36172-6DBE-4D4B-928D-3B1A0252F145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8337-12BB-4396-BCC9-01DB16B02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573D-7DC4-4F24-B0D4-0DE145578CCE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8316-35C7-4A5B-90D5-CD0C5CDA4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F7953-8C91-4D05-8FD7-E498B3F8E209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FDC51-698F-4F2B-B959-18398AFC6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0D77B-2466-4970-AB90-C6A62B8968BB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8CB5D-A7A3-4FAC-97AF-33378821B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DDF0-14D3-4598-A829-6800D84EA01C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CB796B-C451-46F0-8A5A-0C9B61093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B7E8-DA0B-4576-A6EB-765F79B7A4A6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2728B-CFCD-47D0-9358-D2FDB8F65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E71293-120B-4615-890D-8BABA709FBC5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8DBE2F-2009-4895-873A-1DAA0E628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Age of Exploration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t>Africa &amp; Asia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Essential Question???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Char char="q"/>
            </a:pPr>
            <a:r>
              <a:rPr lang="en-US" sz="2000" smtClean="0"/>
              <a:t>What were the political, economic and religious causes of European exploration?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Slavery  existed since ancient times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Peoples of the ancient world practicing slavery…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-Egyptians   </a:t>
            </a:r>
            <a:r>
              <a:rPr lang="en-US" dirty="0"/>
              <a:t>-</a:t>
            </a:r>
            <a:r>
              <a:rPr lang="en-US" dirty="0" smtClean="0"/>
              <a:t>Romans   -Indians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-</a:t>
            </a:r>
            <a:r>
              <a:rPr lang="en-US" dirty="0" smtClean="0"/>
              <a:t>Persians     -Greeks     -Aztecs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Africa practices slavery for hundreds of years prior to Europeans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Europeans have a high demand for slaves (Labor in their New World Colonies)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Europeans establish a foothold in Africa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Africa is heavily shaped by the slave trade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Exploration of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Portugal/Netherlands/Spain/Britain are all establishing trade routes, trade networks and colonies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These countries become major naval powers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1602 Dutch East India Company is formed (dominates the region) and they can…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-build armies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-wage war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-negotiate peace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-govern territory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Asia Resists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mtClean="0"/>
              <a:t>China/Korea/Japan are largely leery of foreigners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mtClean="0"/>
              <a:t>They resist European contact and influence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mtClean="0"/>
              <a:t>For several hundred years they are fairly successful avoiding Europeans limiting contact to specific harbor towns/ports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mtClean="0"/>
              <a:t>Eventually Europeans overpowered Asian countries and forced trade relations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Questions to Answer…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What were the political, economic, and religious causes of European exploration in Africa and Asia?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What were the political, economic and religious effects of European exploration in Africa and Asia?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</TotalTime>
  <Words>188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Franklin Gothic Book</vt:lpstr>
      <vt:lpstr>Arial</vt:lpstr>
      <vt:lpstr>Franklin Gothic Medium</vt:lpstr>
      <vt:lpstr>Wingdings</vt:lpstr>
      <vt:lpstr>Calibri</vt:lpstr>
      <vt:lpstr>Tunga</vt:lpstr>
      <vt:lpstr>Angles</vt:lpstr>
      <vt:lpstr>Angles</vt:lpstr>
      <vt:lpstr>Angles</vt:lpstr>
      <vt:lpstr>Angles</vt:lpstr>
      <vt:lpstr>Angles</vt:lpstr>
      <vt:lpstr>THE AGE OF EXPLORATION</vt:lpstr>
      <vt:lpstr>ESSENTIAL QUESTION???</vt:lpstr>
      <vt:lpstr>AFRICA</vt:lpstr>
      <vt:lpstr>EXPLORATION OF ASIA</vt:lpstr>
      <vt:lpstr>ASIA RESISTS CONTACT</vt:lpstr>
      <vt:lpstr>QUESTIONS TO ANSWER…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Age of Exploration</dc:title>
  <dc:creator>admin</dc:creator>
  <cp:lastModifiedBy>Lauren</cp:lastModifiedBy>
  <cp:revision>16</cp:revision>
  <dcterms:created xsi:type="dcterms:W3CDTF">2014-12-15T13:43:48Z</dcterms:created>
  <dcterms:modified xsi:type="dcterms:W3CDTF">2014-12-19T16:32:34Z</dcterms:modified>
</cp:coreProperties>
</file>