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3C28B81-D11E-4AEC-8652-1EB82FF0B519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75414A5-DE71-4C95-A5FD-1C5606319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05C1-89DF-435F-881F-A83FF662560B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68112-5E7B-442B-B340-E7897AE01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0A8B-54DA-457C-962F-A1F941484EF8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830F6-D2B5-4DA1-A58F-E049DD01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0C4F1B-CCAD-42E9-8CEC-CE38A70A91DC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32FCCB-AED9-4056-B59D-E98473688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4F944F7-A771-41EE-A786-5191FADBBA43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3A7B6A8-CC2B-44B6-A38C-18DD65DE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FD199F-6FAC-4408-9220-2F43E424243C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171F7E-ED2D-4322-BFE5-BA45980F8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5BB4A9-872D-415E-AE78-27360FF551FA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C41503-438E-46E8-ABB4-10AA3BD02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FFBDC-8E59-4077-94AE-F57B3CBA7ECB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77A6B7-4EE2-4408-AF3E-24C5709D9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5D046-8BEE-4C95-809D-E3EEF9A97CF3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AFACF-A78B-473C-A1BD-69BC0BCAA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B83ADD1-F977-4253-901C-29FBC7614A5D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B3FD2B-EA19-4B2F-9D11-D95193F9D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577F554-12AB-45F6-BF74-748E30136872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D7D8560-F0AC-4F14-97F4-105210293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B9A7B64-B2D1-4610-AC22-031CC4632ACE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7351B3-37A2-43DD-9582-96C86E6F9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67" r:id="rId7"/>
    <p:sldLayoutId id="2147483774" r:id="rId8"/>
    <p:sldLayoutId id="2147483775" r:id="rId9"/>
    <p:sldLayoutId id="2147483766" r:id="rId10"/>
    <p:sldLayoutId id="2147483765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Beginnings of Our Global Age</a:t>
            </a:r>
            <a:b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Europe, Africa, and Asia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4000" smtClean="0"/>
              <a:t>The Age of Exploration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Question…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was the significance of Magellan's trip?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Answer:  </a:t>
            </a:r>
            <a:r>
              <a:rPr lang="en-US" smtClean="0"/>
              <a:t>The world was round and much larger than previously thought. But sailing around the world was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Essential Question???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What were the political, economic, and religious causes of European exploration?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Age of Exploration…Motivations!!!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smtClean="0"/>
              <a:t>Spices</a:t>
            </a:r>
            <a:r>
              <a:rPr lang="en-US" smtClean="0"/>
              <a:t> – Cinnamon, Pepper, Nutmeg, Cloves and many more(flavor/preserve)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Arab merchants &amp; traders controlled the spice trade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Black Death interrupted trade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Europeans wanted direct access (more profit)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Growing population in Europe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Spread Christianity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Explorers of Portugal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Prince Henry of Portugal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Utilized scientists, cartographers &amp; other experts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Redesigned ships, maps and trained crews for long &amp; successful voyages</a:t>
            </a: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Portugal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mtClean="0"/>
              <a:t>1488 Bartholomeu Diaz rounds tip of Afrcia (Cape of Good Hope)</a:t>
            </a:r>
          </a:p>
          <a:p>
            <a:pPr>
              <a:lnSpc>
                <a:spcPct val="200000"/>
              </a:lnSpc>
            </a:pPr>
            <a:r>
              <a:rPr lang="en-US" smtClean="0"/>
              <a:t>Opened a sea route to Asia</a:t>
            </a:r>
          </a:p>
          <a:p>
            <a:pPr>
              <a:lnSpc>
                <a:spcPct val="200000"/>
              </a:lnSpc>
            </a:pPr>
            <a:r>
              <a:rPr lang="en-US" smtClean="0"/>
              <a:t>1497 Vasco Degama reaches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Spain (Columbus)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smtClean="0"/>
              <a:t>Actually from Genoa Italy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Wanted to reach the East Indies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Spain sponsored him hoping for wealth &amp; prestige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Aug 3</a:t>
            </a:r>
            <a:r>
              <a:rPr lang="en-US" sz="2800" baseline="30000" smtClean="0"/>
              <a:t>rd</a:t>
            </a:r>
            <a:r>
              <a:rPr lang="en-US" sz="2800" smtClean="0"/>
              <a:t>, 1492 /Nina, Pinta, Santa Maria sail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Oct. 12 they spot land (Caribbean) not 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How to share the spoils???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1493 a Line of Demarcation is created dividing the non European World into 2 zones</a:t>
            </a:r>
          </a:p>
          <a:p>
            <a:pPr>
              <a:lnSpc>
                <a:spcPct val="150000"/>
              </a:lnSpc>
            </a:pPr>
            <a:r>
              <a:rPr lang="en-US" smtClean="0"/>
              <a:t>Treaty of Tordesillas</a:t>
            </a:r>
          </a:p>
          <a:p>
            <a:pPr>
              <a:lnSpc>
                <a:spcPct val="150000"/>
              </a:lnSpc>
            </a:pPr>
            <a:r>
              <a:rPr lang="en-US" smtClean="0"/>
              <a:t>West of the line= Spanish possession</a:t>
            </a:r>
          </a:p>
          <a:p>
            <a:pPr>
              <a:lnSpc>
                <a:spcPct val="150000"/>
              </a:lnSpc>
            </a:pPr>
            <a:r>
              <a:rPr lang="en-US" smtClean="0"/>
              <a:t>East of the line= Portuguese possession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Question…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Was it just for Spain &amp; Portugal to divide the non European world between themselves?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Class Discussion Here…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Exploration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Amerigo</a:t>
            </a:r>
            <a:r>
              <a:rPr lang="en-US" dirty="0" smtClean="0"/>
              <a:t> Vespucci describes his journey to Brazil and helps give rise to the name “Western Hemisphere”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1513 Vasco Balboa reaches Pacific ocean by hacking across Panama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1519 Ferdinand Magellan circumnavigates the globe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224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Rockwell</vt:lpstr>
      <vt:lpstr>Arial</vt:lpstr>
      <vt:lpstr>Wingdings 2</vt:lpstr>
      <vt:lpstr>Calibri</vt:lpstr>
      <vt:lpstr>Wingdings</vt:lpstr>
      <vt:lpstr>Foundry</vt:lpstr>
      <vt:lpstr>Foundry</vt:lpstr>
      <vt:lpstr>Foundry</vt:lpstr>
      <vt:lpstr>Foundry</vt:lpstr>
      <vt:lpstr>Foundry</vt:lpstr>
      <vt:lpstr>Foundry</vt:lpstr>
      <vt:lpstr>Foundry</vt:lpstr>
      <vt:lpstr>Foundry</vt:lpstr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Beginnings of Our Global Age Europe, Africa, and Asia</dc:title>
  <dc:creator>Cory Salyer</dc:creator>
  <cp:lastModifiedBy>Lauren</cp:lastModifiedBy>
  <cp:revision>24</cp:revision>
  <dcterms:created xsi:type="dcterms:W3CDTF">2014-12-09T20:15:08Z</dcterms:created>
  <dcterms:modified xsi:type="dcterms:W3CDTF">2014-12-19T16:32:18Z</dcterms:modified>
</cp:coreProperties>
</file>