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3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-3832" y="12039"/>
            <a:ext cx="10925833" cy="5165065"/>
          </a:xfrm>
          <a:custGeom>
            <a:pathLst>
              <a:path extrusionOk="0" h="6863875" w="24279631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14659" y="660"/>
            <a:ext cx="10500940" cy="5165065"/>
          </a:xfrm>
          <a:custGeom>
            <a:pathLst>
              <a:path extrusionOk="0" h="6863875" w="24279631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846666" y="-661"/>
            <a:ext cx="2167466" cy="5176308"/>
          </a:xfrm>
          <a:custGeom>
            <a:pathLst>
              <a:path extrusionOk="0" h="6180667" w="2167467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 flipH="1" rot="10800000">
            <a:off x="-524933" y="131"/>
            <a:ext cx="1403434" cy="5176308"/>
          </a:xfrm>
          <a:custGeom>
            <a:pathLst>
              <a:path extrusionOk="0" h="6180667" w="2167467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" name="Shape 14"/>
          <p:cNvSpPr txBox="1"/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Shape 39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40" name="Shape 40"/>
            <p:cNvSpPr/>
            <p:nvPr/>
          </p:nvSpPr>
          <p:spPr>
            <a:xfrm>
              <a:off x="-7" y="5537200"/>
              <a:ext cx="9144008" cy="1574769"/>
            </a:xfrm>
            <a:custGeom>
              <a:pathLst>
                <a:path extrusionOk="0" h="1257301" w="9144009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flipH="1" rot="5400000">
              <a:off x="3018543" y="1908578"/>
              <a:ext cx="3100650" cy="9150266"/>
            </a:xfrm>
            <a:custGeom>
              <a:pathLst>
                <a:path extrusionOk="0" h="6879900" w="8053639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r="100%" t="100%"/>
              </a:path>
              <a:tileRect b="-100%" l="-100%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-7" y="5740400"/>
              <a:ext cx="9144010" cy="1574769"/>
            </a:xfrm>
            <a:custGeom>
              <a:pathLst>
                <a:path extrusionOk="0" h="1257301" w="9144011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3" name="Shape 43"/>
          <p:cNvSpPr txBox="1"/>
          <p:nvPr>
            <p:ph idx="1" type="body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2.png"/><Relationship Id="rId3" Type="http://schemas.openxmlformats.org/officeDocument/2006/relationships/image" Target="../media/image03.png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4.pn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0.png"/><Relationship Id="rId3" Type="http://schemas.openxmlformats.org/officeDocument/2006/relationships/image" Target="../media/image01.pn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Korean War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North: Kim-Il Sung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South: Syngmann Rhee</a:t>
            </a:r>
          </a:p>
        </p:txBody>
      </p:sp>
      <p:sp>
        <p:nvSpPr>
          <p:cNvPr id="54" name="Shape 54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North vs South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91250" y="526225"/>
            <a:ext cx="1733550" cy="262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75500" y="2849125"/>
            <a:ext cx="1676350" cy="213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318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North Korea invades the South June 25th, 1950</a:t>
            </a:r>
          </a:p>
          <a:p>
            <a:pPr indent="-4318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June 27th, the UN labeled North Korea as an aggressor and offered help</a:t>
            </a:r>
          </a:p>
          <a:p>
            <a:pPr indent="-4318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US decided to be the sponsor for South Korea</a:t>
            </a:r>
          </a:p>
        </p:txBody>
      </p:sp>
      <p:sp>
        <p:nvSpPr>
          <p:cNvPr id="62" name="Shape 62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Fighting Begins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Air Strikes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Ground Troops</a:t>
            </a:r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 Help	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x="457200" y="1244250"/>
            <a:ext cx="5704800" cy="368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318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Americans and South Korean Troops are defeated in the city of Osan</a:t>
            </a:r>
          </a:p>
          <a:p>
            <a:pPr indent="-4318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North Korean Army better trained than expected</a:t>
            </a:r>
          </a:p>
          <a:p>
            <a:pPr indent="-4318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USSR helping the North</a:t>
            </a:r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Osan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40450" y="796950"/>
            <a:ext cx="2825700" cy="3624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x="457200" y="1244249"/>
            <a:ext cx="6177899" cy="3449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000"/>
              <a:t>General MacArthur leads American troops to victory and takes Inchon and Seoul back from North Korea’s Army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000"/>
              <a:t>US troops get up to North Korea’s capital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000"/>
              <a:t>China joins North Korea</a:t>
            </a:r>
          </a:p>
        </p:txBody>
      </p:sp>
      <p:sp>
        <p:nvSpPr>
          <p:cNvPr id="81" name="Shape 81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Inchon and Seoul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3650" y="2776425"/>
            <a:ext cx="2159749" cy="236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8975" y="138000"/>
            <a:ext cx="1733550" cy="263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318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After China helps the North Korean Army, US troops get pushed back to the 38th parallel</a:t>
            </a:r>
          </a:p>
          <a:p>
            <a:pPr indent="-4318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Peace talks start 1951 but takes 2 years to agree</a:t>
            </a:r>
          </a:p>
        </p:txBody>
      </p:sp>
      <p:sp>
        <p:nvSpPr>
          <p:cNvPr id="89" name="Shape 89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 gets pushed back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318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MacArthur publicly speaks out against Truman about what to do about China</a:t>
            </a:r>
          </a:p>
          <a:p>
            <a:pPr indent="-4318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Truman fires him, faces a lot of backlash from the American people who saw MacArthur as a WWII war hero</a:t>
            </a:r>
          </a:p>
        </p:txBody>
      </p:sp>
      <p:sp>
        <p:nvSpPr>
          <p:cNvPr id="95" name="Shape 95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General MacArthur Fired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318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After a new president (Eisenhower) and more deaths, North and South Korea agree to a truce</a:t>
            </a:r>
          </a:p>
          <a:p>
            <a:pPr indent="-4318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Divide the country along the 38th parallel, just as it was before the war</a:t>
            </a:r>
          </a:p>
        </p:txBody>
      </p:sp>
      <p:sp>
        <p:nvSpPr>
          <p:cNvPr id="101" name="Shape 101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Peace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