
<file path=[Content_Types].xml><?xml version="1.0" encoding="utf-8"?>
<Types xmlns="http://schemas.openxmlformats.org/package/2006/content-types">
  <Default ContentType="application/vnd.openxmlformats-package.relationships+xml" Extension="rels"/>
  <Default ContentType="image/png" Extension="png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7.xml"/>
  <Override ContentType="application/vnd.openxmlformats-officedocument.presentationml.slide+xml" PartName="/ppt/slides/slide1.xml"/>
  <Override ContentType="application/vnd.openxmlformats-officedocument.presentationml.slide+xml" PartName="/ppt/slides/slide8.xml"/>
  <Override ContentType="application/vnd.openxmlformats-officedocument.presentationml.slide+xml" PartName="/ppt/slides/slide10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2" Type="http://schemas.openxmlformats.org/officeDocument/2006/relationships/presProps" Target="presProps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3" Type="http://schemas.openxmlformats.org/officeDocument/2006/relationships/tableStyles" Target="tableStyles.xml"/><Relationship Id="rId11" Type="http://schemas.openxmlformats.org/officeDocument/2006/relationships/slide" Target="slides/slide6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flipH="1" rot="10800000">
            <a:off x="0" y="1541738"/>
            <a:ext cx="9143999" cy="915711"/>
          </a:xfrm>
          <a:custGeom>
            <a:pathLst>
              <a:path extrusionOk="0" h="1366734" w="914400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/>
          <p:nvPr/>
        </p:nvSpPr>
        <p:spPr>
          <a:xfrm>
            <a:off x="0" y="0"/>
            <a:ext cx="9144000" cy="16001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" name="Shape 18"/>
          <p:cNvSpPr txBox="1"/>
          <p:nvPr>
            <p:ph idx="1" type="subTitle"/>
          </p:nvPr>
        </p:nvSpPr>
        <p:spPr>
          <a:xfrm rot="-186991">
            <a:off x="1102116" y="2348618"/>
            <a:ext cx="7576304" cy="393946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SzPct val="100000"/>
              <a:buNone/>
              <a:defRPr sz="2000"/>
            </a:lvl1pPr>
            <a:lvl2pPr>
              <a:spcBef>
                <a:spcPts val="0"/>
              </a:spcBef>
              <a:buSzPct val="100000"/>
              <a:buNone/>
              <a:defRPr sz="2000"/>
            </a:lvl2pPr>
            <a:lvl3pPr>
              <a:spcBef>
                <a:spcPts val="0"/>
              </a:spcBef>
              <a:buSzPct val="100000"/>
              <a:buNone/>
              <a:defRPr sz="2000"/>
            </a:lvl3pPr>
            <a:lvl4pPr>
              <a:spcBef>
                <a:spcPts val="0"/>
              </a:spcBef>
              <a:buSzPct val="100000"/>
              <a:buNone/>
              <a:defRPr sz="2000"/>
            </a:lvl4pPr>
            <a:lvl5pPr>
              <a:spcBef>
                <a:spcPts val="0"/>
              </a:spcBef>
              <a:buSzPct val="100000"/>
              <a:buNone/>
              <a:defRPr sz="2000"/>
            </a:lvl5pPr>
            <a:lvl6pPr>
              <a:spcBef>
                <a:spcPts val="0"/>
              </a:spcBef>
              <a:buSzPct val="100000"/>
              <a:buNone/>
              <a:defRPr sz="2000"/>
            </a:lvl6pPr>
            <a:lvl7pPr>
              <a:spcBef>
                <a:spcPts val="0"/>
              </a:spcBef>
              <a:buSzPct val="100000"/>
              <a:buNone/>
              <a:defRPr sz="2000"/>
            </a:lvl7pPr>
            <a:lvl8pPr>
              <a:spcBef>
                <a:spcPts val="0"/>
              </a:spcBef>
              <a:buSzPct val="100000"/>
              <a:buNone/>
              <a:defRPr sz="2000"/>
            </a:lvl8pPr>
            <a:lvl9pPr>
              <a:spcBef>
                <a:spcPts val="0"/>
              </a:spcBef>
              <a:buSzPct val="100000"/>
              <a:buNone/>
              <a:defRPr sz="2000"/>
            </a:lvl9pPr>
          </a:lstStyle>
          <a:p/>
        </p:txBody>
      </p:sp>
      <p:sp>
        <p:nvSpPr>
          <p:cNvPr id="19" name="Shape 19"/>
          <p:cNvSpPr/>
          <p:nvPr/>
        </p:nvSpPr>
        <p:spPr>
          <a:xfrm rot="-180223">
            <a:off x="472457" y="1841105"/>
            <a:ext cx="498084" cy="337146"/>
          </a:xfrm>
          <a:prstGeom prst="star4">
            <a:avLst>
              <a:gd fmla="val 20046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>
            <p:ph type="ctrTitle"/>
          </p:nvPr>
        </p:nvSpPr>
        <p:spPr>
          <a:xfrm rot="-183804">
            <a:off x="1035602" y="1005108"/>
            <a:ext cx="7763693" cy="1067996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SzPct val="100000"/>
              <a:defRPr b="1" sz="4800"/>
            </a:lvl1pPr>
            <a:lvl2pPr>
              <a:spcBef>
                <a:spcPts val="0"/>
              </a:spcBef>
              <a:buSzPct val="100000"/>
              <a:defRPr b="1" sz="4800"/>
            </a:lvl2pPr>
            <a:lvl3pPr>
              <a:spcBef>
                <a:spcPts val="0"/>
              </a:spcBef>
              <a:buSzPct val="100000"/>
              <a:defRPr b="1" sz="4800"/>
            </a:lvl3pPr>
            <a:lvl4pPr>
              <a:spcBef>
                <a:spcPts val="0"/>
              </a:spcBef>
              <a:buSzPct val="100000"/>
              <a:defRPr b="1" sz="4800"/>
            </a:lvl4pPr>
            <a:lvl5pPr>
              <a:spcBef>
                <a:spcPts val="0"/>
              </a:spcBef>
              <a:buSzPct val="100000"/>
              <a:defRPr b="1" sz="4800"/>
            </a:lvl5pPr>
            <a:lvl6pPr>
              <a:spcBef>
                <a:spcPts val="0"/>
              </a:spcBef>
              <a:buSzPct val="100000"/>
              <a:defRPr b="1" sz="4800"/>
            </a:lvl6pPr>
            <a:lvl7pPr>
              <a:spcBef>
                <a:spcPts val="0"/>
              </a:spcBef>
              <a:buSzPct val="100000"/>
              <a:defRPr b="1" sz="4800"/>
            </a:lvl7pPr>
            <a:lvl8pPr>
              <a:spcBef>
                <a:spcPts val="0"/>
              </a:spcBef>
              <a:buSzPct val="100000"/>
              <a:defRPr b="1" sz="4800"/>
            </a:lvl8pPr>
            <a:lvl9pPr>
              <a:spcBef>
                <a:spcPts val="0"/>
              </a:spcBef>
              <a:buSzPct val="100000"/>
              <a:defRPr b="1" sz="4800"/>
            </a:lvl9pPr>
          </a:lstStyle>
          <a:p/>
        </p:txBody>
      </p:sp>
      <p:sp>
        <p:nvSpPr>
          <p:cNvPr id="21" name="Shape 21"/>
          <p:cNvSpPr/>
          <p:nvPr/>
        </p:nvSpPr>
        <p:spPr>
          <a:xfrm flipH="1">
            <a:off x="0" y="2633472"/>
            <a:ext cx="9143999" cy="2511742"/>
          </a:xfrm>
          <a:custGeom>
            <a:pathLst>
              <a:path extrusionOk="0" h="3429000" w="9144000">
                <a:moveTo>
                  <a:pt x="0" y="0"/>
                </a:moveTo>
                <a:lnTo>
                  <a:pt x="0" y="762000"/>
                </a:lnTo>
                <a:lnTo>
                  <a:pt x="0" y="3429000"/>
                </a:lnTo>
                <a:lnTo>
                  <a:pt x="9144000" y="3429000"/>
                </a:lnTo>
                <a:lnTo>
                  <a:pt x="9144000" y="76200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" name="Shape 22"/>
          <p:cNvSpPr/>
          <p:nvPr/>
        </p:nvSpPr>
        <p:spPr>
          <a:xfrm rot="-213060">
            <a:off x="920480" y="2871570"/>
            <a:ext cx="6010940" cy="2166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flipH="1">
            <a:off x="0" y="4686300"/>
            <a:ext cx="9143999" cy="401193"/>
          </a:xfrm>
          <a:custGeom>
            <a:pathLst>
              <a:path extrusionOk="0" h="990600" w="914400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/>
          <p:nvPr/>
        </p:nvSpPr>
        <p:spPr>
          <a:xfrm rot="-85925">
            <a:off x="919151" y="4632406"/>
            <a:ext cx="7394209" cy="220614"/>
          </a:xfrm>
          <a:custGeom>
            <a:pathLst>
              <a:path extrusionOk="0" h="315950" w="739190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/>
          <p:nvPr/>
        </p:nvSpPr>
        <p:spPr>
          <a:xfrm flipH="1" rot="10800000">
            <a:off x="0" y="-703"/>
            <a:ext cx="9143999" cy="1086553"/>
          </a:xfrm>
          <a:custGeom>
            <a:pathLst>
              <a:path extrusionOk="0" h="1366734" w="914400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" name="Shape 28"/>
          <p:cNvSpPr/>
          <p:nvPr/>
        </p:nvSpPr>
        <p:spPr>
          <a:xfrm flipH="1" rot="10800000">
            <a:off x="0" y="0"/>
            <a:ext cx="9143999" cy="1025050"/>
          </a:xfrm>
          <a:custGeom>
            <a:pathLst>
              <a:path extrusionOk="0" h="1366734" w="914400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" name="Shape 29"/>
          <p:cNvSpPr/>
          <p:nvPr/>
        </p:nvSpPr>
        <p:spPr>
          <a:xfrm flipH="1">
            <a:off x="0" y="4745735"/>
            <a:ext cx="9143999" cy="401193"/>
          </a:xfrm>
          <a:custGeom>
            <a:pathLst>
              <a:path extrusionOk="0" h="990600" w="914400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" name="Shape 30"/>
          <p:cNvSpPr txBox="1"/>
          <p:nvPr>
            <p:ph type="title"/>
          </p:nvPr>
        </p:nvSpPr>
        <p:spPr>
          <a:xfrm rot="-228134">
            <a:off x="1184357" y="-16296"/>
            <a:ext cx="8215583" cy="85972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/>
          <p:nvPr/>
        </p:nvSpPr>
        <p:spPr>
          <a:xfrm rot="-180223">
            <a:off x="701058" y="526655"/>
            <a:ext cx="498084" cy="337146"/>
          </a:xfrm>
          <a:prstGeom prst="star4">
            <a:avLst>
              <a:gd fmla="val 20046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" name="Shape 32"/>
          <p:cNvSpPr/>
          <p:nvPr/>
        </p:nvSpPr>
        <p:spPr>
          <a:xfrm rot="-85925">
            <a:off x="916433" y="4721779"/>
            <a:ext cx="7394209" cy="237220"/>
          </a:xfrm>
          <a:custGeom>
            <a:pathLst>
              <a:path extrusionOk="0" h="315950" w="739190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 flipH="1">
            <a:off x="0" y="4686300"/>
            <a:ext cx="9143999" cy="401193"/>
          </a:xfrm>
          <a:custGeom>
            <a:pathLst>
              <a:path extrusionOk="0" h="990600" w="914400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/>
          <p:nvPr/>
        </p:nvSpPr>
        <p:spPr>
          <a:xfrm rot="-85925">
            <a:off x="919151" y="4632406"/>
            <a:ext cx="7394209" cy="220614"/>
          </a:xfrm>
          <a:custGeom>
            <a:pathLst>
              <a:path extrusionOk="0" h="315950" w="739190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/>
          <p:nvPr/>
        </p:nvSpPr>
        <p:spPr>
          <a:xfrm flipH="1" rot="10800000">
            <a:off x="0" y="-703"/>
            <a:ext cx="9143999" cy="1086553"/>
          </a:xfrm>
          <a:custGeom>
            <a:pathLst>
              <a:path extrusionOk="0" h="1366734" w="914400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/>
          <p:nvPr/>
        </p:nvSpPr>
        <p:spPr>
          <a:xfrm flipH="1" rot="10800000">
            <a:off x="0" y="0"/>
            <a:ext cx="9143999" cy="1025050"/>
          </a:xfrm>
          <a:custGeom>
            <a:pathLst>
              <a:path extrusionOk="0" h="1366734" w="914400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" name="Shape 40"/>
          <p:cNvSpPr/>
          <p:nvPr/>
        </p:nvSpPr>
        <p:spPr>
          <a:xfrm rot="-180223">
            <a:off x="701058" y="526655"/>
            <a:ext cx="498084" cy="337146"/>
          </a:xfrm>
          <a:prstGeom prst="star4">
            <a:avLst>
              <a:gd fmla="val 20046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" name="Shape 41"/>
          <p:cNvSpPr txBox="1"/>
          <p:nvPr>
            <p:ph type="title"/>
          </p:nvPr>
        </p:nvSpPr>
        <p:spPr>
          <a:xfrm rot="-228134">
            <a:off x="1184357" y="-16296"/>
            <a:ext cx="8215583" cy="85972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42" name="Shape 42"/>
          <p:cNvSpPr/>
          <p:nvPr/>
        </p:nvSpPr>
        <p:spPr>
          <a:xfrm rot="-85925">
            <a:off x="916433" y="4721779"/>
            <a:ext cx="7394209" cy="237220"/>
          </a:xfrm>
          <a:custGeom>
            <a:pathLst>
              <a:path extrusionOk="0" h="315950" w="739190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457200" y="1200150"/>
            <a:ext cx="4038599" cy="3394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2" type="body"/>
          </p:nvPr>
        </p:nvSpPr>
        <p:spPr>
          <a:xfrm>
            <a:off x="4648200" y="1200150"/>
            <a:ext cx="4038599" cy="3394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45" name="Shape 45"/>
          <p:cNvSpPr/>
          <p:nvPr/>
        </p:nvSpPr>
        <p:spPr>
          <a:xfrm flipH="1">
            <a:off x="0" y="4745735"/>
            <a:ext cx="9143999" cy="401193"/>
          </a:xfrm>
          <a:custGeom>
            <a:pathLst>
              <a:path extrusionOk="0" h="990600" w="914400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 flipH="1">
            <a:off x="0" y="4686300"/>
            <a:ext cx="9143999" cy="401193"/>
          </a:xfrm>
          <a:custGeom>
            <a:pathLst>
              <a:path extrusionOk="0" h="990600" w="914400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" name="Shape 49"/>
          <p:cNvSpPr/>
          <p:nvPr/>
        </p:nvSpPr>
        <p:spPr>
          <a:xfrm rot="-85925">
            <a:off x="919151" y="4632406"/>
            <a:ext cx="7394209" cy="220614"/>
          </a:xfrm>
          <a:custGeom>
            <a:pathLst>
              <a:path extrusionOk="0" h="315950" w="739190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" name="Shape 50"/>
          <p:cNvSpPr/>
          <p:nvPr/>
        </p:nvSpPr>
        <p:spPr>
          <a:xfrm flipH="1" rot="10800000">
            <a:off x="0" y="-703"/>
            <a:ext cx="9143999" cy="1086553"/>
          </a:xfrm>
          <a:custGeom>
            <a:pathLst>
              <a:path extrusionOk="0" h="1366734" w="914400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1" name="Shape 51"/>
          <p:cNvSpPr/>
          <p:nvPr/>
        </p:nvSpPr>
        <p:spPr>
          <a:xfrm flipH="1" rot="10800000">
            <a:off x="0" y="0"/>
            <a:ext cx="9143999" cy="1025050"/>
          </a:xfrm>
          <a:custGeom>
            <a:pathLst>
              <a:path extrusionOk="0" h="1366734" w="914400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2" name="Shape 52"/>
          <p:cNvSpPr/>
          <p:nvPr/>
        </p:nvSpPr>
        <p:spPr>
          <a:xfrm rot="-180223">
            <a:off x="701058" y="526655"/>
            <a:ext cx="498084" cy="337146"/>
          </a:xfrm>
          <a:prstGeom prst="star4">
            <a:avLst>
              <a:gd fmla="val 20046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" name="Shape 53"/>
          <p:cNvSpPr txBox="1"/>
          <p:nvPr>
            <p:ph type="title"/>
          </p:nvPr>
        </p:nvSpPr>
        <p:spPr>
          <a:xfrm rot="-228134">
            <a:off x="1184357" y="-16296"/>
            <a:ext cx="8215583" cy="85972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54" name="Shape 54"/>
          <p:cNvSpPr/>
          <p:nvPr/>
        </p:nvSpPr>
        <p:spPr>
          <a:xfrm rot="-85925">
            <a:off x="916433" y="4721779"/>
            <a:ext cx="7394209" cy="237220"/>
          </a:xfrm>
          <a:custGeom>
            <a:pathLst>
              <a:path extrusionOk="0" h="315950" w="739190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/>
          <p:nvPr/>
        </p:nvSpPr>
        <p:spPr>
          <a:xfrm flipH="1">
            <a:off x="0" y="4745735"/>
            <a:ext cx="9143999" cy="401193"/>
          </a:xfrm>
          <a:custGeom>
            <a:pathLst>
              <a:path extrusionOk="0" h="990600" w="914400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/>
        </p:nvSpPr>
        <p:spPr>
          <a:xfrm flipH="1">
            <a:off x="0" y="4686300"/>
            <a:ext cx="9143999" cy="401193"/>
          </a:xfrm>
          <a:custGeom>
            <a:pathLst>
              <a:path extrusionOk="0" h="990600" w="914400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" name="Shape 59"/>
          <p:cNvSpPr/>
          <p:nvPr/>
        </p:nvSpPr>
        <p:spPr>
          <a:xfrm rot="-85925">
            <a:off x="919151" y="4632406"/>
            <a:ext cx="7394209" cy="220614"/>
          </a:xfrm>
          <a:custGeom>
            <a:pathLst>
              <a:path extrusionOk="0" h="315950" w="739190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0" name="Shape 60"/>
          <p:cNvSpPr/>
          <p:nvPr/>
        </p:nvSpPr>
        <p:spPr>
          <a:xfrm flipH="1" rot="10800000">
            <a:off x="0" y="-703"/>
            <a:ext cx="9143999" cy="1086553"/>
          </a:xfrm>
          <a:custGeom>
            <a:pathLst>
              <a:path extrusionOk="0" h="1366734" w="914400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 rot="-90017">
            <a:off x="999515" y="4338182"/>
            <a:ext cx="5568708" cy="355283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62" name="Shape 62"/>
          <p:cNvSpPr/>
          <p:nvPr/>
        </p:nvSpPr>
        <p:spPr>
          <a:xfrm flipH="1" rot="10800000">
            <a:off x="0" y="0"/>
            <a:ext cx="9143999" cy="1025050"/>
          </a:xfrm>
          <a:custGeom>
            <a:pathLst>
              <a:path extrusionOk="0" h="1366734" w="914400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3" name="Shape 63"/>
          <p:cNvSpPr/>
          <p:nvPr/>
        </p:nvSpPr>
        <p:spPr>
          <a:xfrm rot="-85925">
            <a:off x="916433" y="4721779"/>
            <a:ext cx="7394209" cy="237220"/>
          </a:xfrm>
          <a:custGeom>
            <a:pathLst>
              <a:path extrusionOk="0" h="315950" w="739190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4" name="Shape 64"/>
          <p:cNvSpPr/>
          <p:nvPr/>
        </p:nvSpPr>
        <p:spPr>
          <a:xfrm flipH="1">
            <a:off x="0" y="4745735"/>
            <a:ext cx="9143999" cy="401193"/>
          </a:xfrm>
          <a:custGeom>
            <a:pathLst>
              <a:path extrusionOk="0" h="990600" w="914400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 flipH="1">
            <a:off x="0" y="4686300"/>
            <a:ext cx="9143999" cy="401193"/>
          </a:xfrm>
          <a:custGeom>
            <a:pathLst>
              <a:path extrusionOk="0" h="990600" w="914400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8" name="Shape 68"/>
          <p:cNvSpPr/>
          <p:nvPr/>
        </p:nvSpPr>
        <p:spPr>
          <a:xfrm rot="-85925">
            <a:off x="919151" y="4632406"/>
            <a:ext cx="7394209" cy="220614"/>
          </a:xfrm>
          <a:custGeom>
            <a:pathLst>
              <a:path extrusionOk="0" h="315950" w="739190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9" name="Shape 69"/>
          <p:cNvSpPr/>
          <p:nvPr/>
        </p:nvSpPr>
        <p:spPr>
          <a:xfrm flipH="1" rot="10800000">
            <a:off x="0" y="-703"/>
            <a:ext cx="9143999" cy="1086553"/>
          </a:xfrm>
          <a:custGeom>
            <a:pathLst>
              <a:path extrusionOk="0" h="1366734" w="914400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0" name="Shape 70"/>
          <p:cNvSpPr/>
          <p:nvPr/>
        </p:nvSpPr>
        <p:spPr>
          <a:xfrm flipH="1" rot="10800000">
            <a:off x="0" y="0"/>
            <a:ext cx="9143999" cy="1025050"/>
          </a:xfrm>
          <a:custGeom>
            <a:pathLst>
              <a:path extrusionOk="0" h="1366734" w="914400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1" name="Shape 71"/>
          <p:cNvSpPr/>
          <p:nvPr/>
        </p:nvSpPr>
        <p:spPr>
          <a:xfrm rot="-85925">
            <a:off x="916433" y="4721779"/>
            <a:ext cx="7394209" cy="237220"/>
          </a:xfrm>
          <a:custGeom>
            <a:pathLst>
              <a:path extrusionOk="0" h="315950" w="739190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2" name="Shape 72"/>
          <p:cNvSpPr/>
          <p:nvPr/>
        </p:nvSpPr>
        <p:spPr>
          <a:xfrm flipH="1">
            <a:off x="0" y="4745735"/>
            <a:ext cx="9143999" cy="401193"/>
          </a:xfrm>
          <a:custGeom>
            <a:pathLst>
              <a:path extrusionOk="0" h="990600" w="914400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960F0F"/>
            </a:gs>
            <a:gs pos="100000">
              <a:srgbClr val="C82009"/>
            </a:gs>
          </a:gsLst>
          <a:lin ang="5400000" scaled="0"/>
        </a:gra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hape 5"/>
          <p:cNvCxnSpPr/>
          <p:nvPr/>
        </p:nvCxnSpPr>
        <p:spPr>
          <a:xfrm>
            <a:off x="76200" y="57150"/>
            <a:ext cx="0" cy="5029199"/>
          </a:xfrm>
          <a:prstGeom prst="straightConnector1">
            <a:avLst/>
          </a:prstGeom>
          <a:noFill/>
          <a:ln cap="flat" w="107950">
            <a:solidFill>
              <a:srgbClr val="D23927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" name="Shape 6"/>
          <p:cNvCxnSpPr/>
          <p:nvPr/>
        </p:nvCxnSpPr>
        <p:spPr>
          <a:xfrm>
            <a:off x="9067800" y="57150"/>
            <a:ext cx="0" cy="5029199"/>
          </a:xfrm>
          <a:prstGeom prst="straightConnector1">
            <a:avLst/>
          </a:prstGeom>
          <a:noFill/>
          <a:ln cap="flat" w="114300">
            <a:solidFill>
              <a:srgbClr val="D23927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" name="Shape 7"/>
          <p:cNvCxnSpPr/>
          <p:nvPr/>
        </p:nvCxnSpPr>
        <p:spPr>
          <a:xfrm>
            <a:off x="533399" y="57150"/>
            <a:ext cx="0" cy="5029199"/>
          </a:xfrm>
          <a:prstGeom prst="straightConnector1">
            <a:avLst/>
          </a:prstGeom>
          <a:noFill/>
          <a:ln cap="flat" w="69850">
            <a:solidFill>
              <a:srgbClr val="D23927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" name="Shape 8"/>
          <p:cNvCxnSpPr/>
          <p:nvPr/>
        </p:nvCxnSpPr>
        <p:spPr>
          <a:xfrm flipH="1">
            <a:off x="914400" y="57150"/>
            <a:ext cx="152399" cy="4743600"/>
          </a:xfrm>
          <a:prstGeom prst="straightConnector1">
            <a:avLst/>
          </a:prstGeom>
          <a:noFill/>
          <a:ln cap="flat" w="152400">
            <a:solidFill>
              <a:srgbClr val="D23927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" name="Shape 9"/>
          <p:cNvSpPr/>
          <p:nvPr/>
        </p:nvSpPr>
        <p:spPr>
          <a:xfrm>
            <a:off x="110055" y="57150"/>
            <a:ext cx="1698625" cy="4972047"/>
          </a:xfrm>
          <a:custGeom>
            <a:pathLst>
              <a:path extrusionOk="0" h="4154" w="1070">
                <a:moveTo>
                  <a:pt x="4" y="0"/>
                </a:moveTo>
                <a:lnTo>
                  <a:pt x="4" y="0"/>
                </a:lnTo>
                <a:lnTo>
                  <a:pt x="2" y="74"/>
                </a:lnTo>
                <a:lnTo>
                  <a:pt x="0" y="162"/>
                </a:lnTo>
                <a:lnTo>
                  <a:pt x="0" y="280"/>
                </a:lnTo>
                <a:lnTo>
                  <a:pt x="4" y="426"/>
                </a:lnTo>
                <a:lnTo>
                  <a:pt x="10" y="594"/>
                </a:lnTo>
                <a:lnTo>
                  <a:pt x="16" y="686"/>
                </a:lnTo>
                <a:lnTo>
                  <a:pt x="22" y="782"/>
                </a:lnTo>
                <a:lnTo>
                  <a:pt x="30" y="884"/>
                </a:lnTo>
                <a:lnTo>
                  <a:pt x="42" y="990"/>
                </a:lnTo>
                <a:lnTo>
                  <a:pt x="54" y="1098"/>
                </a:lnTo>
                <a:lnTo>
                  <a:pt x="68" y="1210"/>
                </a:lnTo>
                <a:lnTo>
                  <a:pt x="86" y="1324"/>
                </a:lnTo>
                <a:lnTo>
                  <a:pt x="104" y="1442"/>
                </a:lnTo>
                <a:lnTo>
                  <a:pt x="126" y="1562"/>
                </a:lnTo>
                <a:lnTo>
                  <a:pt x="152" y="1682"/>
                </a:lnTo>
                <a:lnTo>
                  <a:pt x="178" y="1804"/>
                </a:lnTo>
                <a:lnTo>
                  <a:pt x="210" y="1928"/>
                </a:lnTo>
                <a:lnTo>
                  <a:pt x="244" y="2050"/>
                </a:lnTo>
                <a:lnTo>
                  <a:pt x="280" y="2174"/>
                </a:lnTo>
                <a:lnTo>
                  <a:pt x="322" y="2298"/>
                </a:lnTo>
                <a:lnTo>
                  <a:pt x="366" y="2420"/>
                </a:lnTo>
                <a:lnTo>
                  <a:pt x="416" y="2542"/>
                </a:lnTo>
                <a:lnTo>
                  <a:pt x="468" y="2662"/>
                </a:lnTo>
                <a:lnTo>
                  <a:pt x="496" y="2722"/>
                </a:lnTo>
                <a:lnTo>
                  <a:pt x="524" y="2780"/>
                </a:lnTo>
                <a:lnTo>
                  <a:pt x="554" y="2838"/>
                </a:lnTo>
                <a:lnTo>
                  <a:pt x="586" y="2896"/>
                </a:lnTo>
                <a:lnTo>
                  <a:pt x="586" y="2896"/>
                </a:lnTo>
                <a:lnTo>
                  <a:pt x="652" y="3018"/>
                </a:lnTo>
                <a:lnTo>
                  <a:pt x="714" y="3132"/>
                </a:lnTo>
                <a:lnTo>
                  <a:pt x="768" y="3238"/>
                </a:lnTo>
                <a:lnTo>
                  <a:pt x="816" y="3336"/>
                </a:lnTo>
                <a:lnTo>
                  <a:pt x="860" y="3426"/>
                </a:lnTo>
                <a:lnTo>
                  <a:pt x="900" y="3510"/>
                </a:lnTo>
                <a:lnTo>
                  <a:pt x="934" y="3588"/>
                </a:lnTo>
                <a:lnTo>
                  <a:pt x="964" y="3658"/>
                </a:lnTo>
                <a:lnTo>
                  <a:pt x="988" y="3724"/>
                </a:lnTo>
                <a:lnTo>
                  <a:pt x="1010" y="3782"/>
                </a:lnTo>
                <a:lnTo>
                  <a:pt x="1028" y="3836"/>
                </a:lnTo>
                <a:lnTo>
                  <a:pt x="1042" y="3884"/>
                </a:lnTo>
                <a:lnTo>
                  <a:pt x="1052" y="3926"/>
                </a:lnTo>
                <a:lnTo>
                  <a:pt x="1060" y="3964"/>
                </a:lnTo>
                <a:lnTo>
                  <a:pt x="1066" y="3998"/>
                </a:lnTo>
                <a:lnTo>
                  <a:pt x="1068" y="4028"/>
                </a:lnTo>
                <a:lnTo>
                  <a:pt x="1070" y="4054"/>
                </a:lnTo>
                <a:lnTo>
                  <a:pt x="1068" y="4074"/>
                </a:lnTo>
                <a:lnTo>
                  <a:pt x="1066" y="4094"/>
                </a:lnTo>
                <a:lnTo>
                  <a:pt x="1060" y="4108"/>
                </a:lnTo>
                <a:lnTo>
                  <a:pt x="1056" y="4122"/>
                </a:lnTo>
                <a:lnTo>
                  <a:pt x="1050" y="4132"/>
                </a:lnTo>
                <a:lnTo>
                  <a:pt x="1042" y="4138"/>
                </a:lnTo>
                <a:lnTo>
                  <a:pt x="1034" y="4144"/>
                </a:lnTo>
                <a:lnTo>
                  <a:pt x="1028" y="4148"/>
                </a:lnTo>
                <a:lnTo>
                  <a:pt x="1020" y="4152"/>
                </a:lnTo>
                <a:lnTo>
                  <a:pt x="1006" y="4154"/>
                </a:lnTo>
                <a:lnTo>
                  <a:pt x="998" y="4152"/>
                </a:lnTo>
                <a:lnTo>
                  <a:pt x="994" y="4152"/>
                </a:lnTo>
              </a:path>
            </a:pathLst>
          </a:custGeom>
          <a:noFill/>
          <a:ln cap="flat" w="25400">
            <a:solidFill>
              <a:srgbClr val="D23927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7839160" y="4114800"/>
            <a:ext cx="1181100" cy="597693"/>
          </a:xfrm>
          <a:custGeom>
            <a:pathLst>
              <a:path extrusionOk="0" h="502" w="744">
                <a:moveTo>
                  <a:pt x="0" y="502"/>
                </a:moveTo>
                <a:lnTo>
                  <a:pt x="0" y="502"/>
                </a:lnTo>
                <a:lnTo>
                  <a:pt x="4" y="482"/>
                </a:lnTo>
                <a:lnTo>
                  <a:pt x="10" y="460"/>
                </a:lnTo>
                <a:lnTo>
                  <a:pt x="20" y="430"/>
                </a:lnTo>
                <a:lnTo>
                  <a:pt x="36" y="396"/>
                </a:lnTo>
                <a:lnTo>
                  <a:pt x="56" y="358"/>
                </a:lnTo>
                <a:lnTo>
                  <a:pt x="84" y="316"/>
                </a:lnTo>
                <a:lnTo>
                  <a:pt x="100" y="294"/>
                </a:lnTo>
                <a:lnTo>
                  <a:pt x="118" y="272"/>
                </a:lnTo>
                <a:lnTo>
                  <a:pt x="138" y="248"/>
                </a:lnTo>
                <a:lnTo>
                  <a:pt x="160" y="226"/>
                </a:lnTo>
                <a:lnTo>
                  <a:pt x="184" y="204"/>
                </a:lnTo>
                <a:lnTo>
                  <a:pt x="212" y="182"/>
                </a:lnTo>
                <a:lnTo>
                  <a:pt x="240" y="162"/>
                </a:lnTo>
                <a:lnTo>
                  <a:pt x="272" y="140"/>
                </a:lnTo>
                <a:lnTo>
                  <a:pt x="306" y="120"/>
                </a:lnTo>
                <a:lnTo>
                  <a:pt x="342" y="102"/>
                </a:lnTo>
                <a:lnTo>
                  <a:pt x="382" y="84"/>
                </a:lnTo>
                <a:lnTo>
                  <a:pt x="424" y="66"/>
                </a:lnTo>
                <a:lnTo>
                  <a:pt x="470" y="52"/>
                </a:lnTo>
                <a:lnTo>
                  <a:pt x="518" y="38"/>
                </a:lnTo>
                <a:lnTo>
                  <a:pt x="570" y="26"/>
                </a:lnTo>
                <a:lnTo>
                  <a:pt x="624" y="16"/>
                </a:lnTo>
                <a:lnTo>
                  <a:pt x="682" y="6"/>
                </a:lnTo>
                <a:lnTo>
                  <a:pt x="744" y="0"/>
                </a:lnTo>
              </a:path>
            </a:pathLst>
          </a:custGeom>
          <a:noFill/>
          <a:ln cap="flat" w="25400">
            <a:solidFill>
              <a:srgbClr val="CB281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8273122" y="2652712"/>
            <a:ext cx="777875" cy="1955006"/>
          </a:xfrm>
          <a:custGeom>
            <a:pathLst>
              <a:path extrusionOk="0" h="1642" w="490">
                <a:moveTo>
                  <a:pt x="0" y="1642"/>
                </a:moveTo>
                <a:lnTo>
                  <a:pt x="0" y="1642"/>
                </a:lnTo>
                <a:lnTo>
                  <a:pt x="24" y="1624"/>
                </a:lnTo>
                <a:lnTo>
                  <a:pt x="50" y="1600"/>
                </a:lnTo>
                <a:lnTo>
                  <a:pt x="86" y="1564"/>
                </a:lnTo>
                <a:lnTo>
                  <a:pt x="126" y="1518"/>
                </a:lnTo>
                <a:lnTo>
                  <a:pt x="148" y="1490"/>
                </a:lnTo>
                <a:lnTo>
                  <a:pt x="172" y="1458"/>
                </a:lnTo>
                <a:lnTo>
                  <a:pt x="196" y="1424"/>
                </a:lnTo>
                <a:lnTo>
                  <a:pt x="220" y="1384"/>
                </a:lnTo>
                <a:lnTo>
                  <a:pt x="244" y="1344"/>
                </a:lnTo>
                <a:lnTo>
                  <a:pt x="268" y="1298"/>
                </a:lnTo>
                <a:lnTo>
                  <a:pt x="292" y="1248"/>
                </a:lnTo>
                <a:lnTo>
                  <a:pt x="316" y="1196"/>
                </a:lnTo>
                <a:lnTo>
                  <a:pt x="340" y="1138"/>
                </a:lnTo>
                <a:lnTo>
                  <a:pt x="362" y="1078"/>
                </a:lnTo>
                <a:lnTo>
                  <a:pt x="384" y="1014"/>
                </a:lnTo>
                <a:lnTo>
                  <a:pt x="404" y="944"/>
                </a:lnTo>
                <a:lnTo>
                  <a:pt x="422" y="870"/>
                </a:lnTo>
                <a:lnTo>
                  <a:pt x="438" y="792"/>
                </a:lnTo>
                <a:lnTo>
                  <a:pt x="454" y="710"/>
                </a:lnTo>
                <a:lnTo>
                  <a:pt x="466" y="624"/>
                </a:lnTo>
                <a:lnTo>
                  <a:pt x="476" y="532"/>
                </a:lnTo>
                <a:lnTo>
                  <a:pt x="484" y="436"/>
                </a:lnTo>
                <a:lnTo>
                  <a:pt x="488" y="334"/>
                </a:lnTo>
                <a:lnTo>
                  <a:pt x="490" y="228"/>
                </a:lnTo>
                <a:lnTo>
                  <a:pt x="488" y="118"/>
                </a:lnTo>
                <a:lnTo>
                  <a:pt x="484" y="0"/>
                </a:lnTo>
              </a:path>
            </a:pathLst>
          </a:custGeom>
          <a:noFill/>
          <a:ln cap="flat" w="25400">
            <a:solidFill>
              <a:srgbClr val="D0331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title"/>
          </p:nvPr>
        </p:nvSpPr>
        <p:spPr>
          <a:xfrm rot="-180107">
            <a:off x="1177259" y="-15156"/>
            <a:ext cx="8220779" cy="85901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body"/>
          </p:nvPr>
        </p:nvSpPr>
        <p:spPr>
          <a:xfrm>
            <a:off x="457200" y="1371600"/>
            <a:ext cx="8229600" cy="3165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lt2"/>
              </a:buClr>
              <a:buSzPct val="100000"/>
              <a:buFont typeface="Trebuchet MS"/>
              <a:defRPr sz="30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480"/>
              </a:spcBef>
              <a:buClr>
                <a:schemeClr val="lt2"/>
              </a:buClr>
              <a:buSzPct val="100000"/>
              <a:buFont typeface="Trebuchet MS"/>
              <a:defRPr sz="24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480"/>
              </a:spcBef>
              <a:buClr>
                <a:schemeClr val="lt2"/>
              </a:buClr>
              <a:buSzPct val="100000"/>
              <a:buFont typeface="Trebuchet MS"/>
              <a:defRPr sz="24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360"/>
              </a:spcBef>
              <a:buClr>
                <a:schemeClr val="lt2"/>
              </a:buClr>
              <a:buSzPct val="100000"/>
              <a:buFont typeface="Trebuchet MS"/>
              <a:defRPr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360"/>
              </a:spcBef>
              <a:buClr>
                <a:schemeClr val="lt2"/>
              </a:buClr>
              <a:buSzPct val="100000"/>
              <a:buFont typeface="Trebuchet MS"/>
              <a:defRPr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360"/>
              </a:spcBef>
              <a:buClr>
                <a:schemeClr val="lt2"/>
              </a:buClr>
              <a:buSzPct val="100000"/>
              <a:buFont typeface="Trebuchet MS"/>
              <a:defRPr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360"/>
              </a:spcBef>
              <a:buClr>
                <a:schemeClr val="lt2"/>
              </a:buClr>
              <a:buSzPct val="100000"/>
              <a:buFont typeface="Trebuchet MS"/>
              <a:defRPr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360"/>
              </a:spcBef>
              <a:buClr>
                <a:schemeClr val="lt2"/>
              </a:buClr>
              <a:buSzPct val="100000"/>
              <a:buFont typeface="Trebuchet MS"/>
              <a:defRPr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360"/>
              </a:spcBef>
              <a:buClr>
                <a:schemeClr val="lt2"/>
              </a:buClr>
              <a:buSzPct val="100000"/>
              <a:buFont typeface="Trebuchet MS"/>
              <a:defRPr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5.png"/></Relationships>
</file>

<file path=ppt/slides/_rels/slide1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0.png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01.png"/><Relationship Id="rId3" Type="http://schemas.openxmlformats.org/officeDocument/2006/relationships/image" Target="../media/image02.png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3.png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4.png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ctrTitle"/>
          </p:nvPr>
        </p:nvSpPr>
        <p:spPr>
          <a:xfrm rot="-183804">
            <a:off x="1035602" y="1005108"/>
            <a:ext cx="7763693" cy="1067996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Rise of Communism </a:t>
            </a:r>
          </a:p>
        </p:txBody>
      </p:sp>
      <p:sp>
        <p:nvSpPr>
          <p:cNvPr id="76" name="Shape 76"/>
          <p:cNvSpPr txBox="1"/>
          <p:nvPr>
            <p:ph idx="1" type="subTitle"/>
          </p:nvPr>
        </p:nvSpPr>
        <p:spPr>
          <a:xfrm rot="-186991">
            <a:off x="1102116" y="2348618"/>
            <a:ext cx="7576304" cy="393946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China, Korea, and Vietnam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 rot="-228134">
            <a:off x="1184357" y="-16296"/>
            <a:ext cx="8215583" cy="85972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Communism in Vietnam</a:t>
            </a:r>
          </a:p>
        </p:txBody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4022050" y="1200150"/>
            <a:ext cx="4664700" cy="3401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 sz="2400"/>
              <a:t>Before WWII, known as French Indochina</a:t>
            </a:r>
          </a:p>
          <a:p>
            <a:pPr indent="-381000" lvl="0" marL="457200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 sz="2400"/>
              <a:t>Used to be French in 1800s, Japan took over in WWII</a:t>
            </a:r>
          </a:p>
          <a:p>
            <a:pPr indent="-381000" lvl="0" marL="45720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 sz="2400"/>
              <a:t>Guerrillas- small groups of soldiers, fought French (after WWII) and Japanese (during WWII); wanted to get rid of foreign rule</a:t>
            </a:r>
          </a:p>
        </p:txBody>
      </p:sp>
      <p:pic>
        <p:nvPicPr>
          <p:cNvPr id="136" name="Shape 1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9900" y="1112875"/>
            <a:ext cx="3762149" cy="37621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type="title"/>
          </p:nvPr>
        </p:nvSpPr>
        <p:spPr>
          <a:xfrm rot="-228134">
            <a:off x="1184357" y="-16296"/>
            <a:ext cx="8215583" cy="85972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Communism in Vietnam Cont’d</a:t>
            </a:r>
          </a:p>
        </p:txBody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457200" y="1200150"/>
            <a:ext cx="5666100" cy="3281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/>
              <a:t>After WWII, French try to reclaim Indochina, especially Vietnam</a:t>
            </a:r>
          </a:p>
          <a:p>
            <a:pPr indent="-419100" lvl="0" marL="457200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/>
              <a:t>Ho Chi Minh- communist, led guerrillas to fight off French</a:t>
            </a:r>
          </a:p>
          <a:p>
            <a:pPr indent="-419100" lvl="0" marL="457200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/>
              <a:t>Battle of Dienbienphu-Vietnam victory over French; French leave 1954</a:t>
            </a:r>
          </a:p>
          <a:p>
            <a:pPr indent="-419100" lvl="0" marL="45720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/>
              <a:t>Vietnam split in 2, N=Commi, S=Democracy</a:t>
            </a:r>
          </a:p>
        </p:txBody>
      </p:sp>
      <p:pic>
        <p:nvPicPr>
          <p:cNvPr id="143" name="Shape 1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75250" y="1200150"/>
            <a:ext cx="2052024" cy="32271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 rot="-228134">
            <a:off x="1184357" y="-16296"/>
            <a:ext cx="8215583" cy="85972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Communist vs Nationalist</a:t>
            </a:r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/>
              <a:t>Communist leader: Mao Zedong</a:t>
            </a:r>
          </a:p>
          <a:p>
            <a:pPr indent="-419100" lvl="0" marL="457200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/>
              <a:t>Nationalist leader: Jiang Jieshi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83" name="Shape 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74300" y="2330975"/>
            <a:ext cx="2857500" cy="2381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Shape 8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25200" y="2330975"/>
            <a:ext cx="3005950" cy="22631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 rot="-228134">
            <a:off x="1184357" y="-16296"/>
            <a:ext cx="8215583" cy="85972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Factors that turned China Communist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/>
              <a:t>Large peasant population supported communism</a:t>
            </a:r>
          </a:p>
          <a:p>
            <a:pPr indent="-381000" lvl="1" marL="914400" rtl="0">
              <a:spcBef>
                <a:spcPts val="0"/>
              </a:spcBef>
              <a:buClr>
                <a:schemeClr val="lt2"/>
              </a:buClr>
              <a:buSzPct val="80000"/>
              <a:buFont typeface="Courier New"/>
              <a:buChar char="o"/>
            </a:pPr>
            <a:r>
              <a:rPr lang="en"/>
              <a:t>communists redistributed land; rid of brutal landlords</a:t>
            </a:r>
          </a:p>
          <a:p>
            <a:pPr indent="-419100" lvl="0" marL="457200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/>
              <a:t>Nationalism losing support </a:t>
            </a:r>
          </a:p>
          <a:p>
            <a:pPr indent="-381000" lvl="1" marL="914400" rtl="0">
              <a:spcBef>
                <a:spcPts val="0"/>
              </a:spcBef>
              <a:buClr>
                <a:schemeClr val="lt2"/>
              </a:buClr>
              <a:buSzPct val="80000"/>
              <a:buFont typeface="Courier New"/>
              <a:buChar char="o"/>
            </a:pPr>
            <a:r>
              <a:rPr lang="en"/>
              <a:t>economic policies led to hardship</a:t>
            </a:r>
          </a:p>
          <a:p>
            <a:pPr indent="-381000" lvl="1" marL="914400" rtl="0">
              <a:spcBef>
                <a:spcPts val="0"/>
              </a:spcBef>
              <a:buClr>
                <a:schemeClr val="lt2"/>
              </a:buClr>
              <a:buSzPct val="80000"/>
              <a:buFont typeface="Courier New"/>
              <a:buChar char="o"/>
            </a:pPr>
            <a:r>
              <a:rPr lang="en"/>
              <a:t>government corruption</a:t>
            </a:r>
          </a:p>
          <a:p>
            <a:pPr indent="-381000" lvl="1" marL="914400">
              <a:spcBef>
                <a:spcPts val="0"/>
              </a:spcBef>
              <a:buClr>
                <a:schemeClr val="lt2"/>
              </a:buClr>
              <a:buSzPct val="80000"/>
              <a:buFont typeface="Courier New"/>
              <a:buChar char="o"/>
            </a:pPr>
            <a:r>
              <a:rPr lang="en"/>
              <a:t>relied on western powers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 rot="-228134">
            <a:off x="1184357" y="-16296"/>
            <a:ext cx="8215583" cy="85972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Communist Government Takes Over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457200" y="1200150"/>
            <a:ext cx="4970100" cy="34385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/>
              <a:t>Mao and his supporters took over key railroads to take over nationalist cities</a:t>
            </a:r>
          </a:p>
          <a:p>
            <a:pPr indent="-419100" lvl="0" marL="457200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/>
              <a:t>Mainland China turned to communism 1949</a:t>
            </a:r>
          </a:p>
          <a:p>
            <a:pPr indent="-419100" lvl="0" marL="45720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/>
              <a:t>Conquered Tibet in 1950</a:t>
            </a:r>
          </a:p>
        </p:txBody>
      </p:sp>
      <p:pic>
        <p:nvPicPr>
          <p:cNvPr id="97" name="Shape 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91650" y="883275"/>
            <a:ext cx="3652350" cy="3549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 rot="-228134">
            <a:off x="1184357" y="-16296"/>
            <a:ext cx="8215583" cy="85972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People’s Republic of China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/>
              <a:t>Totalitarian 1 party government</a:t>
            </a:r>
          </a:p>
          <a:p>
            <a:pPr indent="-419100" lvl="0" marL="457200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/>
              <a:t>Nationalists fled to Taiwan</a:t>
            </a:r>
          </a:p>
          <a:p>
            <a:pPr indent="-419100" lvl="0" marL="457200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/>
              <a:t>Mao did not like traditional/buddhist beliefs</a:t>
            </a:r>
          </a:p>
          <a:p>
            <a:pPr indent="-419100" lvl="0" marL="45720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/>
              <a:t>Collectivization-took over peasant land to increase production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 rot="-228134">
            <a:off x="1184357" y="-16296"/>
            <a:ext cx="8215583" cy="85972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Great Leap Forward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/>
              <a:t>Economic program focused on increased production of agriculture</a:t>
            </a:r>
          </a:p>
          <a:p>
            <a:pPr indent="-419100" lvl="0" marL="457200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/>
              <a:t>Failed- low quality food, bad weather led to famine</a:t>
            </a:r>
          </a:p>
          <a:p>
            <a:pPr indent="-419100" lvl="0" marL="45720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/>
              <a:t>55 million starved to death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 rot="-228134">
            <a:off x="1184357" y="-16296"/>
            <a:ext cx="8215583" cy="85972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Cultural Revolution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457200" y="1200150"/>
            <a:ext cx="5447100" cy="3477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06400" lvl="0" marL="457200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 sz="2800"/>
              <a:t>Wanted younger generations to experience the glory of communist revolution</a:t>
            </a:r>
          </a:p>
          <a:p>
            <a:pPr indent="-406400" lvl="0" marL="457200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 sz="2800"/>
              <a:t>“Little Red Book”</a:t>
            </a:r>
          </a:p>
          <a:p>
            <a:pPr indent="-406400" lvl="0" marL="45720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 sz="2800"/>
              <a:t>Led to death, closure of schools, skilled workers being used for manual labor, almost caused a civil war</a:t>
            </a:r>
          </a:p>
        </p:txBody>
      </p:sp>
      <p:pic>
        <p:nvPicPr>
          <p:cNvPr id="116" name="Shape 1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04300" y="1200150"/>
            <a:ext cx="3041374" cy="29743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 rot="-228134">
            <a:off x="1184357" y="-16296"/>
            <a:ext cx="8215583" cy="85972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Relations with other nations</a:t>
            </a:r>
          </a:p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/>
              <a:t>China and USSR allies but did not trust one another- eventually enemies</a:t>
            </a:r>
          </a:p>
          <a:p>
            <a:pPr indent="-419100" lvl="0" marL="457200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/>
              <a:t>US and China-US supported Taiwan Nationalists</a:t>
            </a:r>
          </a:p>
          <a:p>
            <a:pPr indent="-419100" lvl="0" marL="457200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/>
              <a:t>Later formed an alliance with China- tried to shun USSR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 rot="-228134">
            <a:off x="1184357" y="-16296"/>
            <a:ext cx="8215583" cy="85972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Communism in Korea</a:t>
            </a:r>
          </a:p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457200" y="1200150"/>
            <a:ext cx="5189099" cy="3451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93700" lvl="0" marL="457200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 sz="2600"/>
              <a:t>Territory of Japan during WWII</a:t>
            </a:r>
          </a:p>
          <a:p>
            <a:pPr indent="-393700" lvl="0" marL="457200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 sz="2600"/>
              <a:t>Divided Korea along 38th parallel of latitude</a:t>
            </a:r>
          </a:p>
          <a:p>
            <a:pPr indent="-393700" lvl="0" marL="457200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 sz="2600"/>
              <a:t>North=Communist Dictator</a:t>
            </a:r>
          </a:p>
          <a:p>
            <a:pPr indent="-393700" lvl="0" marL="457200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 sz="2600"/>
              <a:t>South=Non-Communist Dictator</a:t>
            </a:r>
          </a:p>
          <a:p>
            <a:pPr indent="-393700" lvl="0" marL="45720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 sz="2600"/>
              <a:t>North invades South and starts Korean War</a:t>
            </a:r>
          </a:p>
        </p:txBody>
      </p:sp>
      <p:pic>
        <p:nvPicPr>
          <p:cNvPr id="129" name="Shape 1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08775" y="1286800"/>
            <a:ext cx="3575875" cy="29533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friendly">
  <a:themeElements>
    <a:clrScheme name="Custom 432">
      <a:dk1>
        <a:srgbClr val="CA0001"/>
      </a:dk1>
      <a:lt1>
        <a:srgbClr val="ECE47C"/>
      </a:lt1>
      <a:dk2>
        <a:srgbClr val="000000"/>
      </a:dk2>
      <a:lt2>
        <a:srgbClr val="FFFFFF"/>
      </a:lt2>
      <a:accent1>
        <a:srgbClr val="E26F01"/>
      </a:accent1>
      <a:accent2>
        <a:srgbClr val="723C75"/>
      </a:accent2>
      <a:accent3>
        <a:srgbClr val="69B19F"/>
      </a:accent3>
      <a:accent4>
        <a:srgbClr val="BC5828"/>
      </a:accent4>
      <a:accent5>
        <a:srgbClr val="800000"/>
      </a:accent5>
      <a:accent6>
        <a:srgbClr val="333333"/>
      </a:accent6>
      <a:hlink>
        <a:srgbClr val="ECE47C"/>
      </a:hlink>
      <a:folHlink>
        <a:srgbClr val="FF51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