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World War 2 Begins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Allies Push Back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254132" y="919811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New Allies: Great Britian, US, Russia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1942: Axis powers have advantage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Allies use total war to make gains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Factories used for weapons, rations of war materials/food, women join the workforce</a:t>
            </a:r>
          </a:p>
          <a:p>
            <a:pPr indent="-419100" lvl="0" marL="45720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Propaganda, censorship used to gain support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Naval Victory makes Japan Weak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Battle of Coral Sea and Battle of Midway were major wins for US against Japan using planes and aircraft carriers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 destroyed 4 carriers and 250 planes</a:t>
            </a:r>
          </a:p>
          <a:p>
            <a:pPr indent="-419100" lvl="0" marL="45720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New allied powers agreed to focus all power on finishing Italy, Germany and then focus on Japan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Italy faces defeat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US and British Troops gain key territory in North Africa and invade Italy from the Mediterranean Sea</a:t>
            </a:r>
          </a:p>
          <a:p>
            <a:pPr indent="-419100" lvl="0" marL="45720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Defeat Italy in a month, Mussolini overthrown,Hitler sends troops to help Italy, weakens Hitler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Battle of Stalingrad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Hitler wanted to capture Stalingrad for oil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Stalin had new offensive to fight him off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Germans faced large loses, pushed out of the Soviet Union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D-Day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June 6th, 1944 invasion of France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Stormed beaches of Normandy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Pushed inland and Germans retreated</a:t>
            </a:r>
          </a:p>
          <a:p>
            <a:pPr indent="-419100" lvl="0" marL="45720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1 month later, France free from German occupation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Review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are ways the Allied Powers made gains against the Axis powers?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Talk to your tables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Popsicle sticks will be drawn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Allies launch Bombing Attacks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Bombed several German industry cities to cripple economy/production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Dresden: Allies kill 135,000 civilians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Battles of the Bulge: German offensive against allies, mass destruction on both sides</a:t>
            </a:r>
          </a:p>
          <a:p>
            <a:pPr indent="-419100" lvl="0" marL="45720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Hitler losing support and control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Yalta Conference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Stalin, Churchill, FDR meet to discuss how to defeat Japan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Promised Stalin Islands in the Pacific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Stalin wanted an eastern block/ buffer zone to protect from Germany/ US and GB wanted Eastern Europe to choose own gov.</a:t>
            </a:r>
          </a:p>
          <a:p>
            <a:pPr indent="-419100" lvl="0" marL="45720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Causes distance b/t allies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V-E Day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Victory in Europe Day: May 8th, 1945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Germany Surrenders</a:t>
            </a:r>
          </a:p>
          <a:p>
            <a:pPr indent="-419100" lvl="0" marL="45720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Allies were able to defeat the Axis Powers because they were all separated geographically and had to fight on multiple fronts at all times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Manhattan Project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Building Project of the atomic bomb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Used it against the Japanese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Hiroshima and Nagasaki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120,000 civilians killed total, thousands more die from radiation poisoning, affected Japanese for years after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Review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were the causes of World War I?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V-J Day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Japan surrenders after bombing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August 15th, 1945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World War 2 finally over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Effects of WW2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Death toll: 60 million dead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Nuremburg Trials: Nazi's on trial for War crimes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United Nations (UN) created</a:t>
            </a:r>
          </a:p>
          <a:p>
            <a:pPr indent="-419100" lvl="0" marL="45720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Cold War begins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Exit Slip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Identify and explain 1 cause and 1 effect of World War 2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Review: Hitler Invades Poland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Blitzkrieg:using tanks and air power to quickly destroy the enemy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Non Aggression Pact: Stalin and Hitler agree not to attack one another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Stalin helps Hitler take over Poland, they split the country between them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Axis Powers Advance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937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FF9900"/>
                </a:solidFill>
              </a:rPr>
              <a:t>Axis Powers: Germany, Italy, Japan</a:t>
            </a:r>
          </a:p>
          <a:p>
            <a:pPr indent="-3937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FF9900"/>
                </a:solidFill>
              </a:rPr>
              <a:t>Allies: Great Britain and France</a:t>
            </a:r>
          </a:p>
          <a:p>
            <a:pPr indent="-3937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Hitler takes over Denmark and Norway</a:t>
            </a:r>
          </a:p>
          <a:p>
            <a:pPr indent="-3937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FF9900"/>
                </a:solidFill>
              </a:rPr>
              <a:t>Hitler takes over France, occupies North France and sets up a government in S. France, Vichy</a:t>
            </a:r>
          </a:p>
          <a:p>
            <a:pPr indent="-3937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Some French Officials escape and run government in Britain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Review	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Who are the Allied and Axis powers?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Turn to your partner and discuss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Popsicle sticks will be pulled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Civilians get caught in war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97577" y="10633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Hitler wants to take over Britain</a:t>
            </a:r>
          </a:p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Starts using air raids on major cities like London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Known as "the blitz"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Londoner's continued their daily lives to show strength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Operation Barbarossa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937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FF9900"/>
                </a:solidFill>
              </a:rPr>
              <a:t>Hitler breaks non aggression pact and invades Soviet Union</a:t>
            </a:r>
          </a:p>
          <a:p>
            <a:pPr indent="-3937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 sz="2600">
                <a:solidFill>
                  <a:srgbClr val="FF9900"/>
                </a:solidFill>
              </a:rPr>
              <a:t>Wanted natural resources and to destroy communism</a:t>
            </a:r>
          </a:p>
          <a:p>
            <a:pPr indent="-3937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Caught Stalin by surprise, millions of Soviet troops died, destroyed factories so Germans couldn't have them</a:t>
            </a:r>
          </a:p>
          <a:p>
            <a:pPr indent="-3937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/>
              <a:t>Winter came and saved Soviets; killed thousands of Germans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Pearl Harbor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Japan attacks the US Fleet in Pearl Harbor December 7th, 1941</a:t>
            </a:r>
          </a:p>
          <a:p>
            <a:pPr indent="-419100" lvl="0" marL="457200">
              <a:spcBef>
                <a:spcPts val="0"/>
              </a:spcBef>
              <a:buClr>
                <a:srgbClr val="FF99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9900"/>
                </a:solidFill>
              </a:rPr>
              <a:t>US declares war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Review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are ways that the axis powers made gains during World War 2? Were they successful?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Turn to partner and discuss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Popsicle sticks will be pulled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