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6" name="Shape 26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7" name="Shape 27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4" name="Shape 74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5" name="Shape 75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Shape 106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Great War Begins</a:t>
            </a: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Battles and War Propaganda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Alliances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Triple Alliance- before WWI, Germany, Austria Hungary, and Italy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Central Powers- Name??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Allies- Name???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Schlieffen Plan	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Germany confident in army power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Plan to take France then focus on defeating Russia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Failure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supply shortage for Germans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French troops know of attack and rally</a:t>
            </a:r>
          </a:p>
          <a:p>
            <a:pPr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German troops needed on Russian Front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Battle of Gallipoli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Turkey joins Germany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Cuts off supplies to enemy Russia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Allies join forces to knock out Turkey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Thought it would be an easy win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Turkey stands its ground; defeats Allies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Trench Warfare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Trenches dug along key cities/territories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No Man’s Land between trenches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Men died in trenches from bullets, disease, poison gas, rats, lice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Support for the War	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People thought this would be a short war and the war to end all wars</a:t>
            </a:r>
          </a:p>
          <a:p>
            <a:pPr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Propaganda posters to draw support-</a:t>
            </a:r>
            <a:r>
              <a:rPr sz="2400" lang="en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information, especially of a biased or misleading nature, used to promote or publicize a particular political cause or point of view.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